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5" r:id="rId3"/>
    <p:sldId id="390" r:id="rId4"/>
    <p:sldId id="261" r:id="rId5"/>
    <p:sldId id="311" r:id="rId6"/>
    <p:sldId id="353" r:id="rId7"/>
    <p:sldId id="356" r:id="rId8"/>
    <p:sldId id="357" r:id="rId9"/>
    <p:sldId id="359" r:id="rId10"/>
    <p:sldId id="358" r:id="rId11"/>
    <p:sldId id="362" r:id="rId12"/>
    <p:sldId id="363" r:id="rId13"/>
    <p:sldId id="365" r:id="rId14"/>
    <p:sldId id="366" r:id="rId15"/>
    <p:sldId id="367" r:id="rId16"/>
    <p:sldId id="371" r:id="rId17"/>
    <p:sldId id="370" r:id="rId18"/>
    <p:sldId id="372" r:id="rId19"/>
    <p:sldId id="373" r:id="rId20"/>
    <p:sldId id="375" r:id="rId21"/>
    <p:sldId id="379" r:id="rId22"/>
    <p:sldId id="376" r:id="rId23"/>
    <p:sldId id="378" r:id="rId24"/>
    <p:sldId id="380" r:id="rId25"/>
    <p:sldId id="384" r:id="rId26"/>
    <p:sldId id="368" r:id="rId27"/>
    <p:sldId id="369" r:id="rId28"/>
    <p:sldId id="374" r:id="rId29"/>
    <p:sldId id="364" r:id="rId30"/>
    <p:sldId id="381" r:id="rId31"/>
    <p:sldId id="385" r:id="rId32"/>
    <p:sldId id="386" r:id="rId33"/>
    <p:sldId id="293" r:id="rId34"/>
    <p:sldId id="3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ister Rumao" initials="OR" lastIdx="1" clrIdx="0">
    <p:extLst>
      <p:ext uri="{19B8F6BF-5375-455C-9EA6-DF929625EA0E}">
        <p15:presenceInfo xmlns:p15="http://schemas.microsoft.com/office/powerpoint/2012/main" userId="S::orumao@cloudfronts.com::64379724-3e64-4998-9653-b3919604a1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F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F889FE-B1AE-4FE8-BA26-8CF243123181}" v="35" dt="2019-12-06T08:42:20.9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ster Rumao" userId="64379724-3e64-4998-9653-b3919604a1b7" providerId="ADAL" clId="{6DF889FE-B1AE-4FE8-BA26-8CF243123181}"/>
    <pc:docChg chg="undo custSel addSld delSld modSld sldOrd">
      <pc:chgData name="Olister Rumao" userId="64379724-3e64-4998-9653-b3919604a1b7" providerId="ADAL" clId="{6DF889FE-B1AE-4FE8-BA26-8CF243123181}" dt="2019-12-06T08:42:20.951" v="121"/>
      <pc:docMkLst>
        <pc:docMk/>
      </pc:docMkLst>
      <pc:sldChg chg="add setBg">
        <pc:chgData name="Olister Rumao" userId="64379724-3e64-4998-9653-b3919604a1b7" providerId="ADAL" clId="{6DF889FE-B1AE-4FE8-BA26-8CF243123181}" dt="2019-12-06T08:07:46.110" v="15"/>
        <pc:sldMkLst>
          <pc:docMk/>
          <pc:sldMk cId="2939543415" sldId="265"/>
        </pc:sldMkLst>
      </pc:sldChg>
      <pc:sldChg chg="del">
        <pc:chgData name="Olister Rumao" userId="64379724-3e64-4998-9653-b3919604a1b7" providerId="ADAL" clId="{6DF889FE-B1AE-4FE8-BA26-8CF243123181}" dt="2019-12-06T08:42:13.319" v="90" actId="2696"/>
        <pc:sldMkLst>
          <pc:docMk/>
          <pc:sldMk cId="2959429387" sldId="309"/>
        </pc:sldMkLst>
      </pc:sldChg>
      <pc:sldChg chg="addSp delSp modSp del delAnim">
        <pc:chgData name="Olister Rumao" userId="64379724-3e64-4998-9653-b3919604a1b7" providerId="ADAL" clId="{6DF889FE-B1AE-4FE8-BA26-8CF243123181}" dt="2019-12-06T08:07:52.497" v="16" actId="2696"/>
        <pc:sldMkLst>
          <pc:docMk/>
          <pc:sldMk cId="682020676" sldId="388"/>
        </pc:sldMkLst>
        <pc:grpChg chg="del">
          <ac:chgData name="Olister Rumao" userId="64379724-3e64-4998-9653-b3919604a1b7" providerId="ADAL" clId="{6DF889FE-B1AE-4FE8-BA26-8CF243123181}" dt="2019-12-06T08:04:32.129" v="4" actId="478"/>
          <ac:grpSpMkLst>
            <pc:docMk/>
            <pc:sldMk cId="682020676" sldId="388"/>
            <ac:grpSpMk id="7" creationId="{E6F228C4-9CB2-4572-B87B-10746C562D07}"/>
          </ac:grpSpMkLst>
        </pc:grpChg>
        <pc:picChg chg="add del mod">
          <ac:chgData name="Olister Rumao" userId="64379724-3e64-4998-9653-b3919604a1b7" providerId="ADAL" clId="{6DF889FE-B1AE-4FE8-BA26-8CF243123181}" dt="2019-12-06T08:06:23.085" v="14" actId="478"/>
          <ac:picMkLst>
            <pc:docMk/>
            <pc:sldMk cId="682020676" sldId="388"/>
            <ac:picMk id="3" creationId="{FC93241F-DDD4-4E9D-8C38-964DF303B8D7}"/>
          </ac:picMkLst>
        </pc:picChg>
        <pc:picChg chg="del">
          <ac:chgData name="Olister Rumao" userId="64379724-3e64-4998-9653-b3919604a1b7" providerId="ADAL" clId="{6DF889FE-B1AE-4FE8-BA26-8CF243123181}" dt="2019-12-06T08:04:33.758" v="5" actId="478"/>
          <ac:picMkLst>
            <pc:docMk/>
            <pc:sldMk cId="682020676" sldId="388"/>
            <ac:picMk id="4" creationId="{CCBC55CD-B09A-4415-8B6D-7428490F021E}"/>
          </ac:picMkLst>
        </pc:picChg>
        <pc:picChg chg="del">
          <ac:chgData name="Olister Rumao" userId="64379724-3e64-4998-9653-b3919604a1b7" providerId="ADAL" clId="{6DF889FE-B1AE-4FE8-BA26-8CF243123181}" dt="2019-12-06T08:04:23.693" v="0" actId="478"/>
          <ac:picMkLst>
            <pc:docMk/>
            <pc:sldMk cId="682020676" sldId="388"/>
            <ac:picMk id="5" creationId="{51F74641-74C0-441A-9991-5ACF1D5B4820}"/>
          </ac:picMkLst>
        </pc:picChg>
        <pc:picChg chg="del mod">
          <ac:chgData name="Olister Rumao" userId="64379724-3e64-4998-9653-b3919604a1b7" providerId="ADAL" clId="{6DF889FE-B1AE-4FE8-BA26-8CF243123181}" dt="2019-12-06T08:04:30.315" v="3" actId="478"/>
          <ac:picMkLst>
            <pc:docMk/>
            <pc:sldMk cId="682020676" sldId="388"/>
            <ac:picMk id="10" creationId="{B674F7CF-1964-4D09-9959-3E5806F9B43E}"/>
          </ac:picMkLst>
        </pc:picChg>
      </pc:sldChg>
      <pc:sldChg chg="addSp delSp modSp">
        <pc:chgData name="Olister Rumao" userId="64379724-3e64-4998-9653-b3919604a1b7" providerId="ADAL" clId="{6DF889FE-B1AE-4FE8-BA26-8CF243123181}" dt="2019-12-06T08:38:01.429" v="89" actId="1038"/>
        <pc:sldMkLst>
          <pc:docMk/>
          <pc:sldMk cId="828841981" sldId="390"/>
        </pc:sldMkLst>
        <pc:spChg chg="mod">
          <ac:chgData name="Olister Rumao" userId="64379724-3e64-4998-9653-b3919604a1b7" providerId="ADAL" clId="{6DF889FE-B1AE-4FE8-BA26-8CF243123181}" dt="2019-12-06T08:36:39.717" v="49" actId="20577"/>
          <ac:spMkLst>
            <pc:docMk/>
            <pc:sldMk cId="828841981" sldId="390"/>
            <ac:spMk id="3" creationId="{5F197A5E-24B6-4C89-ABF5-A91ECBC5271B}"/>
          </ac:spMkLst>
        </pc:spChg>
        <pc:spChg chg="mod">
          <ac:chgData name="Olister Rumao" userId="64379724-3e64-4998-9653-b3919604a1b7" providerId="ADAL" clId="{6DF889FE-B1AE-4FE8-BA26-8CF243123181}" dt="2019-12-06T08:17:30.904" v="40" actId="20577"/>
          <ac:spMkLst>
            <pc:docMk/>
            <pc:sldMk cId="828841981" sldId="390"/>
            <ac:spMk id="8" creationId="{957E7E20-4835-49F3-B714-824CA08A4EF4}"/>
          </ac:spMkLst>
        </pc:spChg>
        <pc:picChg chg="add del mod">
          <ac:chgData name="Olister Rumao" userId="64379724-3e64-4998-9653-b3919604a1b7" providerId="ADAL" clId="{6DF889FE-B1AE-4FE8-BA26-8CF243123181}" dt="2019-12-06T08:30:52.211" v="41" actId="478"/>
          <ac:picMkLst>
            <pc:docMk/>
            <pc:sldMk cId="828841981" sldId="390"/>
            <ac:picMk id="6" creationId="{2FFF0AC8-F35F-432A-A362-252EB7313173}"/>
          </ac:picMkLst>
        </pc:picChg>
        <pc:picChg chg="add mod">
          <ac:chgData name="Olister Rumao" userId="64379724-3e64-4998-9653-b3919604a1b7" providerId="ADAL" clId="{6DF889FE-B1AE-4FE8-BA26-8CF243123181}" dt="2019-12-06T08:38:01.429" v="89" actId="1038"/>
          <ac:picMkLst>
            <pc:docMk/>
            <pc:sldMk cId="828841981" sldId="390"/>
            <ac:picMk id="9" creationId="{4614A269-C257-4837-9810-AFCC2A226E25}"/>
          </ac:picMkLst>
        </pc:picChg>
      </pc:sldChg>
      <pc:sldChg chg="add ord">
        <pc:chgData name="Olister Rumao" userId="64379724-3e64-4998-9653-b3919604a1b7" providerId="ADAL" clId="{6DF889FE-B1AE-4FE8-BA26-8CF243123181}" dt="2019-12-06T08:42:20.951" v="121"/>
        <pc:sldMkLst>
          <pc:docMk/>
          <pc:sldMk cId="2526432708" sldId="391"/>
        </pc:sldMkLst>
      </pc:sldChg>
    </pc:docChg>
  </pc:docChgLst>
  <pc:docChgLst>
    <pc:chgData name="Olister Rumao" userId="64379724-3e64-4998-9653-b3919604a1b7" providerId="ADAL" clId="{066E1194-1037-4586-AE85-7F61B99BA7EA}"/>
    <pc:docChg chg="undo custSel addSld delSld modSld sldOrd">
      <pc:chgData name="Olister Rumao" userId="64379724-3e64-4998-9653-b3919604a1b7" providerId="ADAL" clId="{066E1194-1037-4586-AE85-7F61B99BA7EA}" dt="2019-08-29T11:42:42.979" v="2530" actId="20577"/>
      <pc:docMkLst>
        <pc:docMk/>
      </pc:docMkLst>
      <pc:sldChg chg="del">
        <pc:chgData name="Olister Rumao" userId="64379724-3e64-4998-9653-b3919604a1b7" providerId="ADAL" clId="{066E1194-1037-4586-AE85-7F61B99BA7EA}" dt="2019-08-28T09:02:09.305" v="361" actId="2696"/>
        <pc:sldMkLst>
          <pc:docMk/>
          <pc:sldMk cId="3902378577" sldId="256"/>
        </pc:sldMkLst>
      </pc:sldChg>
      <pc:sldChg chg="del">
        <pc:chgData name="Olister Rumao" userId="64379724-3e64-4998-9653-b3919604a1b7" providerId="ADAL" clId="{066E1194-1037-4586-AE85-7F61B99BA7EA}" dt="2019-08-28T09:02:10.284" v="363" actId="2696"/>
        <pc:sldMkLst>
          <pc:docMk/>
          <pc:sldMk cId="1230472622" sldId="259"/>
        </pc:sldMkLst>
      </pc:sldChg>
      <pc:sldChg chg="del">
        <pc:chgData name="Olister Rumao" userId="64379724-3e64-4998-9653-b3919604a1b7" providerId="ADAL" clId="{066E1194-1037-4586-AE85-7F61B99BA7EA}" dt="2019-08-28T09:02:10.483" v="364" actId="2696"/>
        <pc:sldMkLst>
          <pc:docMk/>
          <pc:sldMk cId="3077315591" sldId="260"/>
        </pc:sldMkLst>
      </pc:sldChg>
      <pc:sldChg chg="modSp">
        <pc:chgData name="Olister Rumao" userId="64379724-3e64-4998-9653-b3919604a1b7" providerId="ADAL" clId="{066E1194-1037-4586-AE85-7F61B99BA7EA}" dt="2019-08-28T11:55:45.401" v="1301" actId="20577"/>
        <pc:sldMkLst>
          <pc:docMk/>
          <pc:sldMk cId="4155239471" sldId="261"/>
        </pc:sldMkLst>
        <pc:spChg chg="mod">
          <ac:chgData name="Olister Rumao" userId="64379724-3e64-4998-9653-b3919604a1b7" providerId="ADAL" clId="{066E1194-1037-4586-AE85-7F61B99BA7EA}" dt="2019-08-28T11:55:45.401" v="1301" actId="20577"/>
          <ac:spMkLst>
            <pc:docMk/>
            <pc:sldMk cId="4155239471" sldId="261"/>
            <ac:spMk id="2" creationId="{5FBA5AF0-3437-4A10-87FB-585262437E47}"/>
          </ac:spMkLst>
        </pc:spChg>
      </pc:sldChg>
      <pc:sldChg chg="del">
        <pc:chgData name="Olister Rumao" userId="64379724-3e64-4998-9653-b3919604a1b7" providerId="ADAL" clId="{066E1194-1037-4586-AE85-7F61B99BA7EA}" dt="2019-08-28T09:02:10.668" v="365" actId="2696"/>
        <pc:sldMkLst>
          <pc:docMk/>
          <pc:sldMk cId="3361666863" sldId="263"/>
        </pc:sldMkLst>
      </pc:sldChg>
      <pc:sldChg chg="addSp delSp modSp del addCm delCm">
        <pc:chgData name="Olister Rumao" userId="64379724-3e64-4998-9653-b3919604a1b7" providerId="ADAL" clId="{066E1194-1037-4586-AE85-7F61B99BA7EA}" dt="2019-08-28T11:17:33.382" v="1078" actId="2696"/>
        <pc:sldMkLst>
          <pc:docMk/>
          <pc:sldMk cId="657955026" sldId="264"/>
        </pc:sldMkLst>
        <pc:spChg chg="add del mod">
          <ac:chgData name="Olister Rumao" userId="64379724-3e64-4998-9653-b3919604a1b7" providerId="ADAL" clId="{066E1194-1037-4586-AE85-7F61B99BA7EA}" dt="2019-08-28T10:57:32.407" v="727"/>
          <ac:spMkLst>
            <pc:docMk/>
            <pc:sldMk cId="657955026" sldId="264"/>
            <ac:spMk id="2" creationId="{14AB42A9-75FC-4BDE-8A3C-BA9EC2FFAFD1}"/>
          </ac:spMkLst>
        </pc:spChg>
        <pc:spChg chg="add del mod">
          <ac:chgData name="Olister Rumao" userId="64379724-3e64-4998-9653-b3919604a1b7" providerId="ADAL" clId="{066E1194-1037-4586-AE85-7F61B99BA7EA}" dt="2019-08-28T10:58:13.980" v="732"/>
          <ac:spMkLst>
            <pc:docMk/>
            <pc:sldMk cId="657955026" sldId="264"/>
            <ac:spMk id="3" creationId="{6626FF10-FB18-48D8-8DF6-AA1EAB6AB039}"/>
          </ac:spMkLst>
        </pc:spChg>
      </pc:sldChg>
      <pc:sldChg chg="del">
        <pc:chgData name="Olister Rumao" userId="64379724-3e64-4998-9653-b3919604a1b7" providerId="ADAL" clId="{066E1194-1037-4586-AE85-7F61B99BA7EA}" dt="2019-08-28T09:02:08.493" v="360" actId="2696"/>
        <pc:sldMkLst>
          <pc:docMk/>
          <pc:sldMk cId="1676259477" sldId="310"/>
        </pc:sldMkLst>
      </pc:sldChg>
      <pc:sldChg chg="modSp">
        <pc:chgData name="Olister Rumao" userId="64379724-3e64-4998-9653-b3919604a1b7" providerId="ADAL" clId="{066E1194-1037-4586-AE85-7F61B99BA7EA}" dt="2019-08-28T10:57:09.504" v="723" actId="1076"/>
        <pc:sldMkLst>
          <pc:docMk/>
          <pc:sldMk cId="2285585875" sldId="311"/>
        </pc:sldMkLst>
        <pc:spChg chg="mod">
          <ac:chgData name="Olister Rumao" userId="64379724-3e64-4998-9653-b3919604a1b7" providerId="ADAL" clId="{066E1194-1037-4586-AE85-7F61B99BA7EA}" dt="2019-08-28T10:57:09.504" v="723" actId="1076"/>
          <ac:spMkLst>
            <pc:docMk/>
            <pc:sldMk cId="2285585875" sldId="311"/>
            <ac:spMk id="4" creationId="{A6DCC9F5-F4B1-49AF-B80D-E805691CD349}"/>
          </ac:spMkLst>
        </pc:spChg>
      </pc:sldChg>
      <pc:sldChg chg="addSp delSp modSp">
        <pc:chgData name="Olister Rumao" userId="64379724-3e64-4998-9653-b3919604a1b7" providerId="ADAL" clId="{066E1194-1037-4586-AE85-7F61B99BA7EA}" dt="2019-08-28T09:14:52.429" v="608" actId="13926"/>
        <pc:sldMkLst>
          <pc:docMk/>
          <pc:sldMk cId="2838193115" sldId="353"/>
        </pc:sldMkLst>
        <pc:spChg chg="add mod">
          <ac:chgData name="Olister Rumao" userId="64379724-3e64-4998-9653-b3919604a1b7" providerId="ADAL" clId="{066E1194-1037-4586-AE85-7F61B99BA7EA}" dt="2019-08-28T08:45:54.845" v="191" actId="108"/>
          <ac:spMkLst>
            <pc:docMk/>
            <pc:sldMk cId="2838193115" sldId="353"/>
            <ac:spMk id="3" creationId="{A4960451-D632-4D50-BF08-4FD0CFB0ECD9}"/>
          </ac:spMkLst>
        </pc:spChg>
        <pc:spChg chg="add mod">
          <ac:chgData name="Olister Rumao" userId="64379724-3e64-4998-9653-b3919604a1b7" providerId="ADAL" clId="{066E1194-1037-4586-AE85-7F61B99BA7EA}" dt="2019-08-28T09:14:52.429" v="608" actId="13926"/>
          <ac:spMkLst>
            <pc:docMk/>
            <pc:sldMk cId="2838193115" sldId="353"/>
            <ac:spMk id="4" creationId="{793B9D64-B257-449B-AD86-684B3915FEA6}"/>
          </ac:spMkLst>
        </pc:spChg>
        <pc:picChg chg="add del mod modCrop">
          <ac:chgData name="Olister Rumao" userId="64379724-3e64-4998-9653-b3919604a1b7" providerId="ADAL" clId="{066E1194-1037-4586-AE85-7F61B99BA7EA}" dt="2019-08-28T08:58:18.767" v="322" actId="478"/>
          <ac:picMkLst>
            <pc:docMk/>
            <pc:sldMk cId="2838193115" sldId="353"/>
            <ac:picMk id="2" creationId="{C7FE9228-609E-481A-9B86-9ED9B3AFBC47}"/>
          </ac:picMkLst>
        </pc:picChg>
        <pc:picChg chg="add mod modCrop">
          <ac:chgData name="Olister Rumao" userId="64379724-3e64-4998-9653-b3919604a1b7" providerId="ADAL" clId="{066E1194-1037-4586-AE85-7F61B99BA7EA}" dt="2019-08-28T09:00:56.662" v="355" actId="1076"/>
          <ac:picMkLst>
            <pc:docMk/>
            <pc:sldMk cId="2838193115" sldId="353"/>
            <ac:picMk id="5" creationId="{D0FF69F1-E4D4-4BA8-A3E2-9F3E0B6211C9}"/>
          </ac:picMkLst>
        </pc:picChg>
      </pc:sldChg>
      <pc:sldChg chg="del">
        <pc:chgData name="Olister Rumao" userId="64379724-3e64-4998-9653-b3919604a1b7" providerId="ADAL" clId="{066E1194-1037-4586-AE85-7F61B99BA7EA}" dt="2019-08-28T09:02:09.799" v="362" actId="2696"/>
        <pc:sldMkLst>
          <pc:docMk/>
          <pc:sldMk cId="2722268356" sldId="355"/>
        </pc:sldMkLst>
      </pc:sldChg>
      <pc:sldChg chg="addSp delSp modSp add">
        <pc:chgData name="Olister Rumao" userId="64379724-3e64-4998-9653-b3919604a1b7" providerId="ADAL" clId="{066E1194-1037-4586-AE85-7F61B99BA7EA}" dt="2019-08-28T09:14:57.668" v="609" actId="13926"/>
        <pc:sldMkLst>
          <pc:docMk/>
          <pc:sldMk cId="4220707389" sldId="356"/>
        </pc:sldMkLst>
        <pc:spChg chg="mod">
          <ac:chgData name="Olister Rumao" userId="64379724-3e64-4998-9653-b3919604a1b7" providerId="ADAL" clId="{066E1194-1037-4586-AE85-7F61B99BA7EA}" dt="2019-08-28T08:48:58.430" v="291" actId="20577"/>
          <ac:spMkLst>
            <pc:docMk/>
            <pc:sldMk cId="4220707389" sldId="356"/>
            <ac:spMk id="3" creationId="{A4960451-D632-4D50-BF08-4FD0CFB0ECD9}"/>
          </ac:spMkLst>
        </pc:spChg>
        <pc:spChg chg="add mod">
          <ac:chgData name="Olister Rumao" userId="64379724-3e64-4998-9653-b3919604a1b7" providerId="ADAL" clId="{066E1194-1037-4586-AE85-7F61B99BA7EA}" dt="2019-08-28T09:14:57.668" v="609" actId="13926"/>
          <ac:spMkLst>
            <pc:docMk/>
            <pc:sldMk cId="4220707389" sldId="356"/>
            <ac:spMk id="5" creationId="{9996DBCB-D481-4EDE-AD5C-6063070C6631}"/>
          </ac:spMkLst>
        </pc:spChg>
        <pc:picChg chg="del">
          <ac:chgData name="Olister Rumao" userId="64379724-3e64-4998-9653-b3919604a1b7" providerId="ADAL" clId="{066E1194-1037-4586-AE85-7F61B99BA7EA}" dt="2019-08-28T08:46:14.896" v="193" actId="478"/>
          <ac:picMkLst>
            <pc:docMk/>
            <pc:sldMk cId="4220707389" sldId="356"/>
            <ac:picMk id="2" creationId="{C7FE9228-609E-481A-9B86-9ED9B3AFBC47}"/>
          </ac:picMkLst>
        </pc:picChg>
        <pc:picChg chg="add mod modCrop">
          <ac:chgData name="Olister Rumao" userId="64379724-3e64-4998-9653-b3919604a1b7" providerId="ADAL" clId="{066E1194-1037-4586-AE85-7F61B99BA7EA}" dt="2019-08-28T08:48:03.302" v="260" actId="14100"/>
          <ac:picMkLst>
            <pc:docMk/>
            <pc:sldMk cId="4220707389" sldId="356"/>
            <ac:picMk id="4" creationId="{4136D72F-0634-48CB-A0CC-0B68C50F1138}"/>
          </ac:picMkLst>
        </pc:picChg>
      </pc:sldChg>
      <pc:sldChg chg="addSp delSp modSp add">
        <pc:chgData name="Olister Rumao" userId="64379724-3e64-4998-9653-b3919604a1b7" providerId="ADAL" clId="{066E1194-1037-4586-AE85-7F61B99BA7EA}" dt="2019-08-29T09:46:33.547" v="2083" actId="20577"/>
        <pc:sldMkLst>
          <pc:docMk/>
          <pc:sldMk cId="4065882100" sldId="357"/>
        </pc:sldMkLst>
        <pc:spChg chg="mod">
          <ac:chgData name="Olister Rumao" userId="64379724-3e64-4998-9653-b3919604a1b7" providerId="ADAL" clId="{066E1194-1037-4586-AE85-7F61B99BA7EA}" dt="2019-08-29T09:46:33.547" v="2083" actId="20577"/>
          <ac:spMkLst>
            <pc:docMk/>
            <pc:sldMk cId="4065882100" sldId="357"/>
            <ac:spMk id="3" creationId="{A4960451-D632-4D50-BF08-4FD0CFB0ECD9}"/>
          </ac:spMkLst>
        </pc:spChg>
        <pc:spChg chg="mod">
          <ac:chgData name="Olister Rumao" userId="64379724-3e64-4998-9653-b3919604a1b7" providerId="ADAL" clId="{066E1194-1037-4586-AE85-7F61B99BA7EA}" dt="2019-08-28T09:14:46.712" v="607" actId="13926"/>
          <ac:spMkLst>
            <pc:docMk/>
            <pc:sldMk cId="4065882100" sldId="357"/>
            <ac:spMk id="5" creationId="{9996DBCB-D481-4EDE-AD5C-6063070C6631}"/>
          </ac:spMkLst>
        </pc:spChg>
        <pc:picChg chg="del">
          <ac:chgData name="Olister Rumao" userId="64379724-3e64-4998-9653-b3919604a1b7" providerId="ADAL" clId="{066E1194-1037-4586-AE85-7F61B99BA7EA}" dt="2019-08-28T09:07:01.823" v="493" actId="478"/>
          <ac:picMkLst>
            <pc:docMk/>
            <pc:sldMk cId="4065882100" sldId="357"/>
            <ac:picMk id="4" creationId="{4136D72F-0634-48CB-A0CC-0B68C50F1138}"/>
          </ac:picMkLst>
        </pc:picChg>
        <pc:picChg chg="add mod modCrop">
          <ac:chgData name="Olister Rumao" userId="64379724-3e64-4998-9653-b3919604a1b7" providerId="ADAL" clId="{066E1194-1037-4586-AE85-7F61B99BA7EA}" dt="2019-08-28T09:07:33.060" v="501" actId="14100"/>
          <ac:picMkLst>
            <pc:docMk/>
            <pc:sldMk cId="4065882100" sldId="357"/>
            <ac:picMk id="6" creationId="{39576AE1-206B-4F72-A63F-60E18221A3B4}"/>
          </ac:picMkLst>
        </pc:picChg>
      </pc:sldChg>
      <pc:sldChg chg="addSp delSp modSp add">
        <pc:chgData name="Olister Rumao" userId="64379724-3e64-4998-9653-b3919604a1b7" providerId="ADAL" clId="{066E1194-1037-4586-AE85-7F61B99BA7EA}" dt="2019-08-28T10:53:48.646" v="722" actId="1076"/>
        <pc:sldMkLst>
          <pc:docMk/>
          <pc:sldMk cId="2814919487" sldId="358"/>
        </pc:sldMkLst>
        <pc:spChg chg="mod">
          <ac:chgData name="Olister Rumao" userId="64379724-3e64-4998-9653-b3919604a1b7" providerId="ADAL" clId="{066E1194-1037-4586-AE85-7F61B99BA7EA}" dt="2019-08-28T10:48:04.765" v="646" actId="20577"/>
          <ac:spMkLst>
            <pc:docMk/>
            <pc:sldMk cId="2814919487" sldId="358"/>
            <ac:spMk id="3" creationId="{A4960451-D632-4D50-BF08-4FD0CFB0ECD9}"/>
          </ac:spMkLst>
        </pc:spChg>
        <pc:spChg chg="mod">
          <ac:chgData name="Olister Rumao" userId="64379724-3e64-4998-9653-b3919604a1b7" providerId="ADAL" clId="{066E1194-1037-4586-AE85-7F61B99BA7EA}" dt="2019-08-28T10:51:54.697" v="721" actId="20577"/>
          <ac:spMkLst>
            <pc:docMk/>
            <pc:sldMk cId="2814919487" sldId="358"/>
            <ac:spMk id="5" creationId="{9996DBCB-D481-4EDE-AD5C-6063070C6631}"/>
          </ac:spMkLst>
        </pc:spChg>
        <pc:picChg chg="add del mod modCrop">
          <ac:chgData name="Olister Rumao" userId="64379724-3e64-4998-9653-b3919604a1b7" providerId="ADAL" clId="{066E1194-1037-4586-AE85-7F61B99BA7EA}" dt="2019-08-28T10:51:46.724" v="714" actId="478"/>
          <ac:picMkLst>
            <pc:docMk/>
            <pc:sldMk cId="2814919487" sldId="358"/>
            <ac:picMk id="2" creationId="{CA98FCB7-B105-418C-9422-A22867DED032}"/>
          </ac:picMkLst>
        </pc:picChg>
        <pc:picChg chg="add mod">
          <ac:chgData name="Olister Rumao" userId="64379724-3e64-4998-9653-b3919604a1b7" providerId="ADAL" clId="{066E1194-1037-4586-AE85-7F61B99BA7EA}" dt="2019-08-28T10:53:48.646" v="722" actId="1076"/>
          <ac:picMkLst>
            <pc:docMk/>
            <pc:sldMk cId="2814919487" sldId="358"/>
            <ac:picMk id="4" creationId="{AB8105CF-B1D9-4CE1-A7D1-5FC392CF6D90}"/>
          </ac:picMkLst>
        </pc:picChg>
        <pc:picChg chg="del">
          <ac:chgData name="Olister Rumao" userId="64379724-3e64-4998-9653-b3919604a1b7" providerId="ADAL" clId="{066E1194-1037-4586-AE85-7F61B99BA7EA}" dt="2019-08-28T09:08:39.883" v="520" actId="478"/>
          <ac:picMkLst>
            <pc:docMk/>
            <pc:sldMk cId="2814919487" sldId="358"/>
            <ac:picMk id="6" creationId="{39576AE1-206B-4F72-A63F-60E18221A3B4}"/>
          </ac:picMkLst>
        </pc:picChg>
        <pc:picChg chg="add del mod modCrop">
          <ac:chgData name="Olister Rumao" userId="64379724-3e64-4998-9653-b3919604a1b7" providerId="ADAL" clId="{066E1194-1037-4586-AE85-7F61B99BA7EA}" dt="2019-08-28T10:48:07.816" v="647" actId="478"/>
          <ac:picMkLst>
            <pc:docMk/>
            <pc:sldMk cId="2814919487" sldId="358"/>
            <ac:picMk id="7" creationId="{01137CA1-6F1D-43F3-AC2D-E8EF8C421690}"/>
          </ac:picMkLst>
        </pc:picChg>
      </pc:sldChg>
      <pc:sldChg chg="add ord">
        <pc:chgData name="Olister Rumao" userId="64379724-3e64-4998-9653-b3919604a1b7" providerId="ADAL" clId="{066E1194-1037-4586-AE85-7F61B99BA7EA}" dt="2019-08-28T10:48:47.886" v="653"/>
        <pc:sldMkLst>
          <pc:docMk/>
          <pc:sldMk cId="1343137653" sldId="359"/>
        </pc:sldMkLst>
      </pc:sldChg>
      <pc:sldChg chg="addSp delSp modSp add">
        <pc:chgData name="Olister Rumao" userId="64379724-3e64-4998-9653-b3919604a1b7" providerId="ADAL" clId="{066E1194-1037-4586-AE85-7F61B99BA7EA}" dt="2019-08-28T11:03:53.277" v="793" actId="1076"/>
        <pc:sldMkLst>
          <pc:docMk/>
          <pc:sldMk cId="848273625" sldId="360"/>
        </pc:sldMkLst>
        <pc:spChg chg="mod">
          <ac:chgData name="Olister Rumao" userId="64379724-3e64-4998-9653-b3919604a1b7" providerId="ADAL" clId="{066E1194-1037-4586-AE85-7F61B99BA7EA}" dt="2019-08-28T11:00:36.031" v="786" actId="20577"/>
          <ac:spMkLst>
            <pc:docMk/>
            <pc:sldMk cId="848273625" sldId="360"/>
            <ac:spMk id="3" creationId="{A4960451-D632-4D50-BF08-4FD0CFB0ECD9}"/>
          </ac:spMkLst>
        </pc:spChg>
        <pc:spChg chg="del mod">
          <ac:chgData name="Olister Rumao" userId="64379724-3e64-4998-9653-b3919604a1b7" providerId="ADAL" clId="{066E1194-1037-4586-AE85-7F61B99BA7EA}" dt="2019-08-28T10:59:47.720" v="780" actId="478"/>
          <ac:spMkLst>
            <pc:docMk/>
            <pc:sldMk cId="848273625" sldId="360"/>
            <ac:spMk id="5" creationId="{9996DBCB-D481-4EDE-AD5C-6063070C6631}"/>
          </ac:spMkLst>
        </pc:spChg>
        <pc:picChg chg="add mod">
          <ac:chgData name="Olister Rumao" userId="64379724-3e64-4998-9653-b3919604a1b7" providerId="ADAL" clId="{066E1194-1037-4586-AE85-7F61B99BA7EA}" dt="2019-08-28T11:03:53.277" v="793" actId="1076"/>
          <ac:picMkLst>
            <pc:docMk/>
            <pc:sldMk cId="848273625" sldId="360"/>
            <ac:picMk id="2" creationId="{00F8D937-4921-44EF-BB77-09E0BB83B476}"/>
          </ac:picMkLst>
        </pc:picChg>
        <pc:picChg chg="del">
          <ac:chgData name="Olister Rumao" userId="64379724-3e64-4998-9653-b3919604a1b7" providerId="ADAL" clId="{066E1194-1037-4586-AE85-7F61B99BA7EA}" dt="2019-08-28T11:00:16.570" v="785" actId="478"/>
          <ac:picMkLst>
            <pc:docMk/>
            <pc:sldMk cId="848273625" sldId="360"/>
            <ac:picMk id="4" creationId="{AB8105CF-B1D9-4CE1-A7D1-5FC392CF6D90}"/>
          </ac:picMkLst>
        </pc:picChg>
        <pc:picChg chg="add del mod">
          <ac:chgData name="Olister Rumao" userId="64379724-3e64-4998-9653-b3919604a1b7" providerId="ADAL" clId="{066E1194-1037-4586-AE85-7F61B99BA7EA}" dt="2019-08-28T11:03:48.713" v="792" actId="478"/>
          <ac:picMkLst>
            <pc:docMk/>
            <pc:sldMk cId="848273625" sldId="360"/>
            <ac:picMk id="6" creationId="{656740A2-1031-4AC6-BE88-0EA1C9AB4466}"/>
          </ac:picMkLst>
        </pc:picChg>
      </pc:sldChg>
      <pc:sldChg chg="modSp add">
        <pc:chgData name="Olister Rumao" userId="64379724-3e64-4998-9653-b3919604a1b7" providerId="ADAL" clId="{066E1194-1037-4586-AE85-7F61B99BA7EA}" dt="2019-08-28T11:16:37.115" v="1076" actId="255"/>
        <pc:sldMkLst>
          <pc:docMk/>
          <pc:sldMk cId="805629653" sldId="361"/>
        </pc:sldMkLst>
        <pc:spChg chg="mod">
          <ac:chgData name="Olister Rumao" userId="64379724-3e64-4998-9653-b3919604a1b7" providerId="ADAL" clId="{066E1194-1037-4586-AE85-7F61B99BA7EA}" dt="2019-08-28T11:16:37.115" v="1076" actId="255"/>
          <ac:spMkLst>
            <pc:docMk/>
            <pc:sldMk cId="805629653" sldId="361"/>
            <ac:spMk id="3" creationId="{A4960451-D632-4D50-BF08-4FD0CFB0ECD9}"/>
          </ac:spMkLst>
        </pc:spChg>
      </pc:sldChg>
      <pc:sldChg chg="delSp modSp add">
        <pc:chgData name="Olister Rumao" userId="64379724-3e64-4998-9653-b3919604a1b7" providerId="ADAL" clId="{066E1194-1037-4586-AE85-7F61B99BA7EA}" dt="2019-08-29T09:12:18.585" v="2040" actId="113"/>
        <pc:sldMkLst>
          <pc:docMk/>
          <pc:sldMk cId="2685572672" sldId="362"/>
        </pc:sldMkLst>
        <pc:spChg chg="mod">
          <ac:chgData name="Olister Rumao" userId="64379724-3e64-4998-9653-b3919604a1b7" providerId="ADAL" clId="{066E1194-1037-4586-AE85-7F61B99BA7EA}" dt="2019-08-29T09:12:18.585" v="2040" actId="113"/>
          <ac:spMkLst>
            <pc:docMk/>
            <pc:sldMk cId="2685572672" sldId="362"/>
            <ac:spMk id="3" creationId="{A4960451-D632-4D50-BF08-4FD0CFB0ECD9}"/>
          </ac:spMkLst>
        </pc:spChg>
        <pc:picChg chg="del">
          <ac:chgData name="Olister Rumao" userId="64379724-3e64-4998-9653-b3919604a1b7" providerId="ADAL" clId="{066E1194-1037-4586-AE85-7F61B99BA7EA}" dt="2019-08-28T11:12:27.249" v="855" actId="478"/>
          <ac:picMkLst>
            <pc:docMk/>
            <pc:sldMk cId="2685572672" sldId="362"/>
            <ac:picMk id="2" creationId="{00F8D937-4921-44EF-BB77-09E0BB83B476}"/>
          </ac:picMkLst>
        </pc:picChg>
      </pc:sldChg>
      <pc:sldChg chg="modSp add">
        <pc:chgData name="Olister Rumao" userId="64379724-3e64-4998-9653-b3919604a1b7" providerId="ADAL" clId="{066E1194-1037-4586-AE85-7F61B99BA7EA}" dt="2019-08-29T09:45:21.149" v="2067"/>
        <pc:sldMkLst>
          <pc:docMk/>
          <pc:sldMk cId="2899816108" sldId="363"/>
        </pc:sldMkLst>
        <pc:spChg chg="mod">
          <ac:chgData name="Olister Rumao" userId="64379724-3e64-4998-9653-b3919604a1b7" providerId="ADAL" clId="{066E1194-1037-4586-AE85-7F61B99BA7EA}" dt="2019-08-29T09:45:21.149" v="2067"/>
          <ac:spMkLst>
            <pc:docMk/>
            <pc:sldMk cId="2899816108" sldId="363"/>
            <ac:spMk id="3" creationId="{A4960451-D632-4D50-BF08-4FD0CFB0ECD9}"/>
          </ac:spMkLst>
        </pc:spChg>
      </pc:sldChg>
      <pc:sldChg chg="delSp modSp add del">
        <pc:chgData name="Olister Rumao" userId="64379724-3e64-4998-9653-b3919604a1b7" providerId="ADAL" clId="{066E1194-1037-4586-AE85-7F61B99BA7EA}" dt="2019-08-28T11:21:58.270" v="1095" actId="2696"/>
        <pc:sldMkLst>
          <pc:docMk/>
          <pc:sldMk cId="3465256354" sldId="363"/>
        </pc:sldMkLst>
        <pc:spChg chg="mod">
          <ac:chgData name="Olister Rumao" userId="64379724-3e64-4998-9653-b3919604a1b7" providerId="ADAL" clId="{066E1194-1037-4586-AE85-7F61B99BA7EA}" dt="2019-08-28T11:19:50.364" v="1094" actId="14100"/>
          <ac:spMkLst>
            <pc:docMk/>
            <pc:sldMk cId="3465256354" sldId="363"/>
            <ac:spMk id="3" creationId="{A4960451-D632-4D50-BF08-4FD0CFB0ECD9}"/>
          </ac:spMkLst>
        </pc:spChg>
        <pc:picChg chg="del">
          <ac:chgData name="Olister Rumao" userId="64379724-3e64-4998-9653-b3919604a1b7" providerId="ADAL" clId="{066E1194-1037-4586-AE85-7F61B99BA7EA}" dt="2019-08-28T11:17:35.692" v="1079" actId="478"/>
          <ac:picMkLst>
            <pc:docMk/>
            <pc:sldMk cId="3465256354" sldId="363"/>
            <ac:picMk id="2" creationId="{00F8D937-4921-44EF-BB77-09E0BB83B476}"/>
          </ac:picMkLst>
        </pc:picChg>
      </pc:sldChg>
      <pc:sldChg chg="add del">
        <pc:chgData name="Olister Rumao" userId="64379724-3e64-4998-9653-b3919604a1b7" providerId="ADAL" clId="{066E1194-1037-4586-AE85-7F61B99BA7EA}" dt="2019-08-28T11:22:03.869" v="1097" actId="2696"/>
        <pc:sldMkLst>
          <pc:docMk/>
          <pc:sldMk cId="4116992892" sldId="363"/>
        </pc:sldMkLst>
      </pc:sldChg>
      <pc:sldChg chg="modSp add">
        <pc:chgData name="Olister Rumao" userId="64379724-3e64-4998-9653-b3919604a1b7" providerId="ADAL" clId="{066E1194-1037-4586-AE85-7F61B99BA7EA}" dt="2019-08-29T09:11:00.689" v="2014" actId="20577"/>
        <pc:sldMkLst>
          <pc:docMk/>
          <pc:sldMk cId="229407803" sldId="364"/>
        </pc:sldMkLst>
        <pc:spChg chg="mod">
          <ac:chgData name="Olister Rumao" userId="64379724-3e64-4998-9653-b3919604a1b7" providerId="ADAL" clId="{066E1194-1037-4586-AE85-7F61B99BA7EA}" dt="2019-08-29T09:11:00.689" v="2014" actId="20577"/>
          <ac:spMkLst>
            <pc:docMk/>
            <pc:sldMk cId="229407803" sldId="364"/>
            <ac:spMk id="3" creationId="{A4960451-D632-4D50-BF08-4FD0CFB0ECD9}"/>
          </ac:spMkLst>
        </pc:spChg>
      </pc:sldChg>
      <pc:sldChg chg="addSp delSp modSp add">
        <pc:chgData name="Olister Rumao" userId="64379724-3e64-4998-9653-b3919604a1b7" providerId="ADAL" clId="{066E1194-1037-4586-AE85-7F61B99BA7EA}" dt="2019-08-29T09:47:04.781" v="2084" actId="14100"/>
        <pc:sldMkLst>
          <pc:docMk/>
          <pc:sldMk cId="1250227573" sldId="365"/>
        </pc:sldMkLst>
        <pc:spChg chg="mod">
          <ac:chgData name="Olister Rumao" userId="64379724-3e64-4998-9653-b3919604a1b7" providerId="ADAL" clId="{066E1194-1037-4586-AE85-7F61B99BA7EA}" dt="2019-08-28T11:24:20.179" v="1195" actId="20577"/>
          <ac:spMkLst>
            <pc:docMk/>
            <pc:sldMk cId="1250227573" sldId="365"/>
            <ac:spMk id="3" creationId="{A4960451-D632-4D50-BF08-4FD0CFB0ECD9}"/>
          </ac:spMkLst>
        </pc:spChg>
        <pc:spChg chg="add del mod">
          <ac:chgData name="Olister Rumao" userId="64379724-3e64-4998-9653-b3919604a1b7" providerId="ADAL" clId="{066E1194-1037-4586-AE85-7F61B99BA7EA}" dt="2019-08-28T11:59:27.276" v="1310" actId="478"/>
          <ac:spMkLst>
            <pc:docMk/>
            <pc:sldMk cId="1250227573" sldId="365"/>
            <ac:spMk id="5" creationId="{47D80A90-C5D4-4234-A68C-3F4B4A7CF1E0}"/>
          </ac:spMkLst>
        </pc:spChg>
        <pc:spChg chg="add del mod">
          <ac:chgData name="Olister Rumao" userId="64379724-3e64-4998-9653-b3919604a1b7" providerId="ADAL" clId="{066E1194-1037-4586-AE85-7F61B99BA7EA}" dt="2019-08-29T09:42:53.554" v="2058" actId="11529"/>
          <ac:spMkLst>
            <pc:docMk/>
            <pc:sldMk cId="1250227573" sldId="365"/>
            <ac:spMk id="10" creationId="{CC4B4678-A8BB-4714-9F3E-7060A8F22FC2}"/>
          </ac:spMkLst>
        </pc:spChg>
        <pc:spChg chg="add mod">
          <ac:chgData name="Olister Rumao" userId="64379724-3e64-4998-9653-b3919604a1b7" providerId="ADAL" clId="{066E1194-1037-4586-AE85-7F61B99BA7EA}" dt="2019-08-29T09:47:04.781" v="2084" actId="14100"/>
          <ac:spMkLst>
            <pc:docMk/>
            <pc:sldMk cId="1250227573" sldId="365"/>
            <ac:spMk id="11" creationId="{79501E6B-1A23-41B2-90C1-61B19BBB42F7}"/>
          </ac:spMkLst>
        </pc:spChg>
        <pc:picChg chg="add del mod modCrop">
          <ac:chgData name="Olister Rumao" userId="64379724-3e64-4998-9653-b3919604a1b7" providerId="ADAL" clId="{066E1194-1037-4586-AE85-7F61B99BA7EA}" dt="2019-08-28T12:04:41.368" v="1403" actId="478"/>
          <ac:picMkLst>
            <pc:docMk/>
            <pc:sldMk cId="1250227573" sldId="365"/>
            <ac:picMk id="2" creationId="{C14B54D0-5AA8-479A-A42F-65A7C215504B}"/>
          </ac:picMkLst>
        </pc:picChg>
        <pc:picChg chg="add del mod">
          <ac:chgData name="Olister Rumao" userId="64379724-3e64-4998-9653-b3919604a1b7" providerId="ADAL" clId="{066E1194-1037-4586-AE85-7F61B99BA7EA}" dt="2019-08-28T12:05:17.360" v="1428" actId="478"/>
          <ac:picMkLst>
            <pc:docMk/>
            <pc:sldMk cId="1250227573" sldId="365"/>
            <ac:picMk id="4" creationId="{8EA4EA2F-610D-46A8-93FF-4FB20C0FFF86}"/>
          </ac:picMkLst>
        </pc:picChg>
        <pc:picChg chg="add del mod">
          <ac:chgData name="Olister Rumao" userId="64379724-3e64-4998-9653-b3919604a1b7" providerId="ADAL" clId="{066E1194-1037-4586-AE85-7F61B99BA7EA}" dt="2019-08-28T12:00:28.810" v="1313" actId="478"/>
          <ac:picMkLst>
            <pc:docMk/>
            <pc:sldMk cId="1250227573" sldId="365"/>
            <ac:picMk id="6" creationId="{24E9FB4D-226C-4AE4-BF80-8EB6F5A9860E}"/>
          </ac:picMkLst>
        </pc:picChg>
        <pc:picChg chg="add del">
          <ac:chgData name="Olister Rumao" userId="64379724-3e64-4998-9653-b3919604a1b7" providerId="ADAL" clId="{066E1194-1037-4586-AE85-7F61B99BA7EA}" dt="2019-08-28T12:00:37.537" v="1315" actId="478"/>
          <ac:picMkLst>
            <pc:docMk/>
            <pc:sldMk cId="1250227573" sldId="365"/>
            <ac:picMk id="7" creationId="{F6142EEA-9BE2-4B32-A9C1-AB3862C9AB65}"/>
          </ac:picMkLst>
        </pc:picChg>
        <pc:picChg chg="add mod">
          <ac:chgData name="Olister Rumao" userId="64379724-3e64-4998-9653-b3919604a1b7" providerId="ADAL" clId="{066E1194-1037-4586-AE85-7F61B99BA7EA}" dt="2019-08-28T12:05:58.019" v="1479" actId="1037"/>
          <ac:picMkLst>
            <pc:docMk/>
            <pc:sldMk cId="1250227573" sldId="365"/>
            <ac:picMk id="8" creationId="{8303A636-7D2A-4156-9BC9-6CF661B4F73D}"/>
          </ac:picMkLst>
        </pc:picChg>
        <pc:picChg chg="add mod">
          <ac:chgData name="Olister Rumao" userId="64379724-3e64-4998-9653-b3919604a1b7" providerId="ADAL" clId="{066E1194-1037-4586-AE85-7F61B99BA7EA}" dt="2019-08-29T09:42:58.213" v="2060" actId="1076"/>
          <ac:picMkLst>
            <pc:docMk/>
            <pc:sldMk cId="1250227573" sldId="365"/>
            <ac:picMk id="9" creationId="{EA383EDC-D904-4BCA-9EC0-817914430EC2}"/>
          </ac:picMkLst>
        </pc:picChg>
      </pc:sldChg>
      <pc:sldChg chg="addSp modSp add">
        <pc:chgData name="Olister Rumao" userId="64379724-3e64-4998-9653-b3919604a1b7" providerId="ADAL" clId="{066E1194-1037-4586-AE85-7F61B99BA7EA}" dt="2019-08-28T12:07:30.149" v="1512" actId="14100"/>
        <pc:sldMkLst>
          <pc:docMk/>
          <pc:sldMk cId="1010595578" sldId="366"/>
        </pc:sldMkLst>
        <pc:spChg chg="mod">
          <ac:chgData name="Olister Rumao" userId="64379724-3e64-4998-9653-b3919604a1b7" providerId="ADAL" clId="{066E1194-1037-4586-AE85-7F61B99BA7EA}" dt="2019-08-28T11:24:30.846" v="1206" actId="20577"/>
          <ac:spMkLst>
            <pc:docMk/>
            <pc:sldMk cId="1010595578" sldId="366"/>
            <ac:spMk id="3" creationId="{A4960451-D632-4D50-BF08-4FD0CFB0ECD9}"/>
          </ac:spMkLst>
        </pc:spChg>
        <pc:picChg chg="add mod">
          <ac:chgData name="Olister Rumao" userId="64379724-3e64-4998-9653-b3919604a1b7" providerId="ADAL" clId="{066E1194-1037-4586-AE85-7F61B99BA7EA}" dt="2019-08-28T12:07:30.149" v="1512" actId="14100"/>
          <ac:picMkLst>
            <pc:docMk/>
            <pc:sldMk cId="1010595578" sldId="366"/>
            <ac:picMk id="2" creationId="{7192032E-179F-4A83-A3A5-C1840726F232}"/>
          </ac:picMkLst>
        </pc:picChg>
      </pc:sldChg>
      <pc:sldChg chg="addSp delSp modSp add">
        <pc:chgData name="Olister Rumao" userId="64379724-3e64-4998-9653-b3919604a1b7" providerId="ADAL" clId="{066E1194-1037-4586-AE85-7F61B99BA7EA}" dt="2019-08-28T18:02:23.941" v="1555" actId="20577"/>
        <pc:sldMkLst>
          <pc:docMk/>
          <pc:sldMk cId="3151481800" sldId="367"/>
        </pc:sldMkLst>
        <pc:spChg chg="mod">
          <ac:chgData name="Olister Rumao" userId="64379724-3e64-4998-9653-b3919604a1b7" providerId="ADAL" clId="{066E1194-1037-4586-AE85-7F61B99BA7EA}" dt="2019-08-28T18:02:23.941" v="1555" actId="20577"/>
          <ac:spMkLst>
            <pc:docMk/>
            <pc:sldMk cId="3151481800" sldId="367"/>
            <ac:spMk id="3" creationId="{A4960451-D632-4D50-BF08-4FD0CFB0ECD9}"/>
          </ac:spMkLst>
        </pc:spChg>
        <pc:picChg chg="del">
          <ac:chgData name="Olister Rumao" userId="64379724-3e64-4998-9653-b3919604a1b7" providerId="ADAL" clId="{066E1194-1037-4586-AE85-7F61B99BA7EA}" dt="2019-08-28T18:01:55.728" v="1541" actId="478"/>
          <ac:picMkLst>
            <pc:docMk/>
            <pc:sldMk cId="3151481800" sldId="367"/>
            <ac:picMk id="2" creationId="{7192032E-179F-4A83-A3A5-C1840726F232}"/>
          </ac:picMkLst>
        </pc:picChg>
        <pc:picChg chg="add mod modCrop">
          <ac:chgData name="Olister Rumao" userId="64379724-3e64-4998-9653-b3919604a1b7" providerId="ADAL" clId="{066E1194-1037-4586-AE85-7F61B99BA7EA}" dt="2019-08-28T18:02:12.128" v="1544" actId="1076"/>
          <ac:picMkLst>
            <pc:docMk/>
            <pc:sldMk cId="3151481800" sldId="367"/>
            <ac:picMk id="4" creationId="{422A94C3-E341-405D-B4CD-1E0D11D1B5BF}"/>
          </ac:picMkLst>
        </pc:picChg>
      </pc:sldChg>
      <pc:sldChg chg="addSp modSp add">
        <pc:chgData name="Olister Rumao" userId="64379724-3e64-4998-9653-b3919604a1b7" providerId="ADAL" clId="{066E1194-1037-4586-AE85-7F61B99BA7EA}" dt="2019-08-29T09:48:22.066" v="2087" actId="207"/>
        <pc:sldMkLst>
          <pc:docMk/>
          <pc:sldMk cId="230317644" sldId="368"/>
        </pc:sldMkLst>
        <pc:spChg chg="mod">
          <ac:chgData name="Olister Rumao" userId="64379724-3e64-4998-9653-b3919604a1b7" providerId="ADAL" clId="{066E1194-1037-4586-AE85-7F61B99BA7EA}" dt="2019-08-29T08:54:28.256" v="1733" actId="255"/>
          <ac:spMkLst>
            <pc:docMk/>
            <pc:sldMk cId="230317644" sldId="368"/>
            <ac:spMk id="3" creationId="{A4960451-D632-4D50-BF08-4FD0CFB0ECD9}"/>
          </ac:spMkLst>
        </pc:spChg>
        <pc:spChg chg="add mod">
          <ac:chgData name="Olister Rumao" userId="64379724-3e64-4998-9653-b3919604a1b7" providerId="ADAL" clId="{066E1194-1037-4586-AE85-7F61B99BA7EA}" dt="2019-08-29T09:48:22.066" v="2087" actId="207"/>
          <ac:spMkLst>
            <pc:docMk/>
            <pc:sldMk cId="230317644" sldId="368"/>
            <ac:spMk id="4" creationId="{5CB3830E-5CB3-40D7-BA91-7031F4218C23}"/>
          </ac:spMkLst>
        </pc:spChg>
        <pc:picChg chg="add mod ord modCrop">
          <ac:chgData name="Olister Rumao" userId="64379724-3e64-4998-9653-b3919604a1b7" providerId="ADAL" clId="{066E1194-1037-4586-AE85-7F61B99BA7EA}" dt="2019-08-29T09:33:12.185" v="2051" actId="166"/>
          <ac:picMkLst>
            <pc:docMk/>
            <pc:sldMk cId="230317644" sldId="368"/>
            <ac:picMk id="2" creationId="{B182D135-7AE4-4F75-88C0-C49F84F6129A}"/>
          </ac:picMkLst>
        </pc:picChg>
      </pc:sldChg>
      <pc:sldChg chg="add del">
        <pc:chgData name="Olister Rumao" userId="64379724-3e64-4998-9653-b3919604a1b7" providerId="ADAL" clId="{066E1194-1037-4586-AE85-7F61B99BA7EA}" dt="2019-08-29T04:30:57.832" v="1584" actId="2696"/>
        <pc:sldMkLst>
          <pc:docMk/>
          <pc:sldMk cId="328238586" sldId="369"/>
        </pc:sldMkLst>
      </pc:sldChg>
      <pc:sldChg chg="addSp modSp add">
        <pc:chgData name="Olister Rumao" userId="64379724-3e64-4998-9653-b3919604a1b7" providerId="ADAL" clId="{066E1194-1037-4586-AE85-7F61B99BA7EA}" dt="2019-08-29T09:42:09.247" v="2056" actId="732"/>
        <pc:sldMkLst>
          <pc:docMk/>
          <pc:sldMk cId="653233868" sldId="369"/>
        </pc:sldMkLst>
        <pc:spChg chg="mod">
          <ac:chgData name="Olister Rumao" userId="64379724-3e64-4998-9653-b3919604a1b7" providerId="ADAL" clId="{066E1194-1037-4586-AE85-7F61B99BA7EA}" dt="2019-08-29T08:54:54.021" v="1736" actId="255"/>
          <ac:spMkLst>
            <pc:docMk/>
            <pc:sldMk cId="653233868" sldId="369"/>
            <ac:spMk id="3" creationId="{A4960451-D632-4D50-BF08-4FD0CFB0ECD9}"/>
          </ac:spMkLst>
        </pc:spChg>
        <pc:picChg chg="add mod modCrop">
          <ac:chgData name="Olister Rumao" userId="64379724-3e64-4998-9653-b3919604a1b7" providerId="ADAL" clId="{066E1194-1037-4586-AE85-7F61B99BA7EA}" dt="2019-08-29T09:42:09.247" v="2056" actId="732"/>
          <ac:picMkLst>
            <pc:docMk/>
            <pc:sldMk cId="653233868" sldId="369"/>
            <ac:picMk id="2" creationId="{32C89E87-9499-4408-8B4B-7318F33FA5C7}"/>
          </ac:picMkLst>
        </pc:picChg>
      </pc:sldChg>
      <pc:sldChg chg="addSp delSp modSp add ord">
        <pc:chgData name="Olister Rumao" userId="64379724-3e64-4998-9653-b3919604a1b7" providerId="ADAL" clId="{066E1194-1037-4586-AE85-7F61B99BA7EA}" dt="2019-08-29T09:44:15.263" v="2065" actId="1076"/>
        <pc:sldMkLst>
          <pc:docMk/>
          <pc:sldMk cId="3886896869" sldId="370"/>
        </pc:sldMkLst>
        <pc:spChg chg="add del">
          <ac:chgData name="Olister Rumao" userId="64379724-3e64-4998-9653-b3919604a1b7" providerId="ADAL" clId="{066E1194-1037-4586-AE85-7F61B99BA7EA}" dt="2019-08-29T06:53:45.411" v="1731"/>
          <ac:spMkLst>
            <pc:docMk/>
            <pc:sldMk cId="3886896869" sldId="370"/>
            <ac:spMk id="2" creationId="{CF2143CB-06D7-4869-B072-412DA9351E17}"/>
          </ac:spMkLst>
        </pc:spChg>
        <pc:spChg chg="mod">
          <ac:chgData name="Olister Rumao" userId="64379724-3e64-4998-9653-b3919604a1b7" providerId="ADAL" clId="{066E1194-1037-4586-AE85-7F61B99BA7EA}" dt="2019-08-29T09:04:32.120" v="1873" actId="20577"/>
          <ac:spMkLst>
            <pc:docMk/>
            <pc:sldMk cId="3886896869" sldId="370"/>
            <ac:spMk id="3" creationId="{A4960451-D632-4D50-BF08-4FD0CFB0ECD9}"/>
          </ac:spMkLst>
        </pc:spChg>
        <pc:picChg chg="add del mod">
          <ac:chgData name="Olister Rumao" userId="64379724-3e64-4998-9653-b3919604a1b7" providerId="ADAL" clId="{066E1194-1037-4586-AE85-7F61B99BA7EA}" dt="2019-08-29T08:59:27.898" v="1740" actId="478"/>
          <ac:picMkLst>
            <pc:docMk/>
            <pc:sldMk cId="3886896869" sldId="370"/>
            <ac:picMk id="4" creationId="{D736FB9D-32C6-4007-B323-56E724A5053C}"/>
          </ac:picMkLst>
        </pc:picChg>
        <pc:picChg chg="add mod modCrop">
          <ac:chgData name="Olister Rumao" userId="64379724-3e64-4998-9653-b3919604a1b7" providerId="ADAL" clId="{066E1194-1037-4586-AE85-7F61B99BA7EA}" dt="2019-08-29T09:44:15.263" v="2065" actId="1076"/>
          <ac:picMkLst>
            <pc:docMk/>
            <pc:sldMk cId="3886896869" sldId="370"/>
            <ac:picMk id="5" creationId="{614D506E-B2EB-45E7-8E70-3F89974881A2}"/>
          </ac:picMkLst>
        </pc:picChg>
        <pc:picChg chg="add del mod modCrop">
          <ac:chgData name="Olister Rumao" userId="64379724-3e64-4998-9653-b3919604a1b7" providerId="ADAL" clId="{066E1194-1037-4586-AE85-7F61B99BA7EA}" dt="2019-08-29T09:00:58.256" v="1749" actId="478"/>
          <ac:picMkLst>
            <pc:docMk/>
            <pc:sldMk cId="3886896869" sldId="370"/>
            <ac:picMk id="6" creationId="{B4C72027-4551-4F9F-AAA5-D182322B4D91}"/>
          </ac:picMkLst>
        </pc:picChg>
      </pc:sldChg>
      <pc:sldChg chg="addSp modSp add ord">
        <pc:chgData name="Olister Rumao" userId="64379724-3e64-4998-9653-b3919604a1b7" providerId="ADAL" clId="{066E1194-1037-4586-AE85-7F61B99BA7EA}" dt="2019-08-29T09:10:35.915" v="2009"/>
        <pc:sldMkLst>
          <pc:docMk/>
          <pc:sldMk cId="2973578336" sldId="371"/>
        </pc:sldMkLst>
        <pc:spChg chg="mod">
          <ac:chgData name="Olister Rumao" userId="64379724-3e64-4998-9653-b3919604a1b7" providerId="ADAL" clId="{066E1194-1037-4586-AE85-7F61B99BA7EA}" dt="2019-08-29T09:02:04.829" v="1797" actId="20577"/>
          <ac:spMkLst>
            <pc:docMk/>
            <pc:sldMk cId="2973578336" sldId="371"/>
            <ac:spMk id="3" creationId="{A4960451-D632-4D50-BF08-4FD0CFB0ECD9}"/>
          </ac:spMkLst>
        </pc:spChg>
        <pc:picChg chg="add mod modCrop">
          <ac:chgData name="Olister Rumao" userId="64379724-3e64-4998-9653-b3919604a1b7" providerId="ADAL" clId="{066E1194-1037-4586-AE85-7F61B99BA7EA}" dt="2019-08-29T09:01:36.971" v="1753" actId="732"/>
          <ac:picMkLst>
            <pc:docMk/>
            <pc:sldMk cId="2973578336" sldId="371"/>
            <ac:picMk id="2" creationId="{34D67AF4-2DD6-4F24-8C86-7B4369FB8DBB}"/>
          </ac:picMkLst>
        </pc:picChg>
      </pc:sldChg>
      <pc:sldChg chg="addSp delSp modSp add ord">
        <pc:chgData name="Olister Rumao" userId="64379724-3e64-4998-9653-b3919604a1b7" providerId="ADAL" clId="{066E1194-1037-4586-AE85-7F61B99BA7EA}" dt="2019-08-29T09:10:35.915" v="2009"/>
        <pc:sldMkLst>
          <pc:docMk/>
          <pc:sldMk cId="1542943206" sldId="372"/>
        </pc:sldMkLst>
        <pc:spChg chg="mod">
          <ac:chgData name="Olister Rumao" userId="64379724-3e64-4998-9653-b3919604a1b7" providerId="ADAL" clId="{066E1194-1037-4586-AE85-7F61B99BA7EA}" dt="2019-08-29T09:04:38.136" v="1889" actId="20577"/>
          <ac:spMkLst>
            <pc:docMk/>
            <pc:sldMk cId="1542943206" sldId="372"/>
            <ac:spMk id="3" creationId="{A4960451-D632-4D50-BF08-4FD0CFB0ECD9}"/>
          </ac:spMkLst>
        </pc:spChg>
        <pc:picChg chg="add del mod modCrop">
          <ac:chgData name="Olister Rumao" userId="64379724-3e64-4998-9653-b3919604a1b7" providerId="ADAL" clId="{066E1194-1037-4586-AE85-7F61B99BA7EA}" dt="2019-08-29T09:03:45.075" v="1860"/>
          <ac:picMkLst>
            <pc:docMk/>
            <pc:sldMk cId="1542943206" sldId="372"/>
            <ac:picMk id="2" creationId="{15586EF5-E0AF-40A4-B9B7-8648565DCA21}"/>
          </ac:picMkLst>
        </pc:picChg>
        <pc:picChg chg="add mod modCrop">
          <ac:chgData name="Olister Rumao" userId="64379724-3e64-4998-9653-b3919604a1b7" providerId="ADAL" clId="{066E1194-1037-4586-AE85-7F61B99BA7EA}" dt="2019-08-29T09:04:17.544" v="1863" actId="732"/>
          <ac:picMkLst>
            <pc:docMk/>
            <pc:sldMk cId="1542943206" sldId="372"/>
            <ac:picMk id="4" creationId="{89364D01-5406-412F-B46D-F92ABFE05F1D}"/>
          </ac:picMkLst>
        </pc:picChg>
      </pc:sldChg>
      <pc:sldChg chg="addSp delSp modSp add ord">
        <pc:chgData name="Olister Rumao" userId="64379724-3e64-4998-9653-b3919604a1b7" providerId="ADAL" clId="{066E1194-1037-4586-AE85-7F61B99BA7EA}" dt="2019-08-29T09:10:35.915" v="2009"/>
        <pc:sldMkLst>
          <pc:docMk/>
          <pc:sldMk cId="1445715760" sldId="373"/>
        </pc:sldMkLst>
        <pc:spChg chg="mod">
          <ac:chgData name="Olister Rumao" userId="64379724-3e64-4998-9653-b3919604a1b7" providerId="ADAL" clId="{066E1194-1037-4586-AE85-7F61B99BA7EA}" dt="2019-08-29T09:05:31.237" v="1952" actId="20577"/>
          <ac:spMkLst>
            <pc:docMk/>
            <pc:sldMk cId="1445715760" sldId="373"/>
            <ac:spMk id="3" creationId="{A4960451-D632-4D50-BF08-4FD0CFB0ECD9}"/>
          </ac:spMkLst>
        </pc:spChg>
        <pc:picChg chg="add mod modCrop">
          <ac:chgData name="Olister Rumao" userId="64379724-3e64-4998-9653-b3919604a1b7" providerId="ADAL" clId="{066E1194-1037-4586-AE85-7F61B99BA7EA}" dt="2019-08-29T09:07:26.009" v="1956" actId="732"/>
          <ac:picMkLst>
            <pc:docMk/>
            <pc:sldMk cId="1445715760" sldId="373"/>
            <ac:picMk id="2" creationId="{C0290AB6-826A-41CB-94CA-EA6F6E288FAB}"/>
          </ac:picMkLst>
        </pc:picChg>
        <pc:picChg chg="del">
          <ac:chgData name="Olister Rumao" userId="64379724-3e64-4998-9653-b3919604a1b7" providerId="ADAL" clId="{066E1194-1037-4586-AE85-7F61B99BA7EA}" dt="2019-08-29T09:05:34.268" v="1953" actId="478"/>
          <ac:picMkLst>
            <pc:docMk/>
            <pc:sldMk cId="1445715760" sldId="373"/>
            <ac:picMk id="4" creationId="{89364D01-5406-412F-B46D-F92ABFE05F1D}"/>
          </ac:picMkLst>
        </pc:picChg>
      </pc:sldChg>
      <pc:sldChg chg="addSp delSp modSp add">
        <pc:chgData name="Olister Rumao" userId="64379724-3e64-4998-9653-b3919604a1b7" providerId="ADAL" clId="{066E1194-1037-4586-AE85-7F61B99BA7EA}" dt="2019-08-29T09:33:17.377" v="2052" actId="732"/>
        <pc:sldMkLst>
          <pc:docMk/>
          <pc:sldMk cId="2568606247" sldId="374"/>
        </pc:sldMkLst>
        <pc:picChg chg="add del">
          <ac:chgData name="Olister Rumao" userId="64379724-3e64-4998-9653-b3919604a1b7" providerId="ADAL" clId="{066E1194-1037-4586-AE85-7F61B99BA7EA}" dt="2019-08-29T09:26:17.557" v="2045" actId="478"/>
          <ac:picMkLst>
            <pc:docMk/>
            <pc:sldMk cId="2568606247" sldId="374"/>
            <ac:picMk id="2" creationId="{486D5584-478E-478C-ABBF-E60629DE3DC2}"/>
          </ac:picMkLst>
        </pc:picChg>
        <pc:picChg chg="add mod modCrop">
          <ac:chgData name="Olister Rumao" userId="64379724-3e64-4998-9653-b3919604a1b7" providerId="ADAL" clId="{066E1194-1037-4586-AE85-7F61B99BA7EA}" dt="2019-08-29T09:33:17.377" v="2052" actId="732"/>
          <ac:picMkLst>
            <pc:docMk/>
            <pc:sldMk cId="2568606247" sldId="374"/>
            <ac:picMk id="4" creationId="{1943A8D7-1402-4854-8110-20E7A5FD219E}"/>
          </ac:picMkLst>
        </pc:picChg>
      </pc:sldChg>
      <pc:sldChg chg="addSp delSp modSp add">
        <pc:chgData name="Olister Rumao" userId="64379724-3e64-4998-9653-b3919604a1b7" providerId="ADAL" clId="{066E1194-1037-4586-AE85-7F61B99BA7EA}" dt="2019-08-29T11:38:45.929" v="2373" actId="1076"/>
        <pc:sldMkLst>
          <pc:docMk/>
          <pc:sldMk cId="2875214115" sldId="375"/>
        </pc:sldMkLst>
        <pc:spChg chg="mod">
          <ac:chgData name="Olister Rumao" userId="64379724-3e64-4998-9653-b3919604a1b7" providerId="ADAL" clId="{066E1194-1037-4586-AE85-7F61B99BA7EA}" dt="2019-08-29T11:23:36.821" v="2272" actId="6549"/>
          <ac:spMkLst>
            <pc:docMk/>
            <pc:sldMk cId="2875214115" sldId="375"/>
            <ac:spMk id="3" creationId="{A4960451-D632-4D50-BF08-4FD0CFB0ECD9}"/>
          </ac:spMkLst>
        </pc:spChg>
        <pc:picChg chg="del">
          <ac:chgData name="Olister Rumao" userId="64379724-3e64-4998-9653-b3919604a1b7" providerId="ADAL" clId="{066E1194-1037-4586-AE85-7F61B99BA7EA}" dt="2019-08-29T11:10:05.563" v="2128" actId="478"/>
          <ac:picMkLst>
            <pc:docMk/>
            <pc:sldMk cId="2875214115" sldId="375"/>
            <ac:picMk id="2" creationId="{C0290AB6-826A-41CB-94CA-EA6F6E288FAB}"/>
          </ac:picMkLst>
        </pc:picChg>
        <pc:picChg chg="add mod modCrop">
          <ac:chgData name="Olister Rumao" userId="64379724-3e64-4998-9653-b3919604a1b7" providerId="ADAL" clId="{066E1194-1037-4586-AE85-7F61B99BA7EA}" dt="2019-08-29T11:27:02.368" v="2303" actId="732"/>
          <ac:picMkLst>
            <pc:docMk/>
            <pc:sldMk cId="2875214115" sldId="375"/>
            <ac:picMk id="4" creationId="{460D4532-92A2-4386-B54A-6715912C4FBD}"/>
          </ac:picMkLst>
        </pc:picChg>
        <pc:picChg chg="add mod">
          <ac:chgData name="Olister Rumao" userId="64379724-3e64-4998-9653-b3919604a1b7" providerId="ADAL" clId="{066E1194-1037-4586-AE85-7F61B99BA7EA}" dt="2019-08-29T11:38:45.929" v="2373" actId="1076"/>
          <ac:picMkLst>
            <pc:docMk/>
            <pc:sldMk cId="2875214115" sldId="375"/>
            <ac:picMk id="5" creationId="{4E357CD6-CF87-4CBA-A048-2CE4B5CF9BB5}"/>
          </ac:picMkLst>
        </pc:picChg>
      </pc:sldChg>
      <pc:sldChg chg="addSp delSp modSp add">
        <pc:chgData name="Olister Rumao" userId="64379724-3e64-4998-9653-b3919604a1b7" providerId="ADAL" clId="{066E1194-1037-4586-AE85-7F61B99BA7EA}" dt="2019-08-29T11:22:24.444" v="2205" actId="732"/>
        <pc:sldMkLst>
          <pc:docMk/>
          <pc:sldMk cId="649823097" sldId="376"/>
        </pc:sldMkLst>
        <pc:spChg chg="mod">
          <ac:chgData name="Olister Rumao" userId="64379724-3e64-4998-9653-b3919604a1b7" providerId="ADAL" clId="{066E1194-1037-4586-AE85-7F61B99BA7EA}" dt="2019-08-29T11:10:42.222" v="2166" actId="20577"/>
          <ac:spMkLst>
            <pc:docMk/>
            <pc:sldMk cId="649823097" sldId="376"/>
            <ac:spMk id="3" creationId="{A4960451-D632-4D50-BF08-4FD0CFB0ECD9}"/>
          </ac:spMkLst>
        </pc:spChg>
        <pc:picChg chg="del">
          <ac:chgData name="Olister Rumao" userId="64379724-3e64-4998-9653-b3919604a1b7" providerId="ADAL" clId="{066E1194-1037-4586-AE85-7F61B99BA7EA}" dt="2019-08-29T11:09:43.028" v="2102" actId="478"/>
          <ac:picMkLst>
            <pc:docMk/>
            <pc:sldMk cId="649823097" sldId="376"/>
            <ac:picMk id="2" creationId="{C0290AB6-826A-41CB-94CA-EA6F6E288FAB}"/>
          </ac:picMkLst>
        </pc:picChg>
        <pc:picChg chg="add del">
          <ac:chgData name="Olister Rumao" userId="64379724-3e64-4998-9653-b3919604a1b7" providerId="ADAL" clId="{066E1194-1037-4586-AE85-7F61B99BA7EA}" dt="2019-08-29T11:09:47.493" v="2104" actId="478"/>
          <ac:picMkLst>
            <pc:docMk/>
            <pc:sldMk cId="649823097" sldId="376"/>
            <ac:picMk id="4" creationId="{1E7AD206-CA76-4EB7-9656-DB4D367D3324}"/>
          </ac:picMkLst>
        </pc:picChg>
        <pc:picChg chg="add del mod modCrop">
          <ac:chgData name="Olister Rumao" userId="64379724-3e64-4998-9653-b3919604a1b7" providerId="ADAL" clId="{066E1194-1037-4586-AE85-7F61B99BA7EA}" dt="2019-08-29T11:11:45.778" v="2197"/>
          <ac:picMkLst>
            <pc:docMk/>
            <pc:sldMk cId="649823097" sldId="376"/>
            <ac:picMk id="5" creationId="{82C35B2C-B9CB-4ED9-8FD3-C917DE9CD723}"/>
          </ac:picMkLst>
        </pc:picChg>
        <pc:picChg chg="add mod modCrop">
          <ac:chgData name="Olister Rumao" userId="64379724-3e64-4998-9653-b3919604a1b7" providerId="ADAL" clId="{066E1194-1037-4586-AE85-7F61B99BA7EA}" dt="2019-08-29T11:22:24.444" v="2205" actId="732"/>
          <ac:picMkLst>
            <pc:docMk/>
            <pc:sldMk cId="649823097" sldId="376"/>
            <ac:picMk id="6" creationId="{EDF7C0CA-119A-4108-B299-DD5DA9C444E5}"/>
          </ac:picMkLst>
        </pc:picChg>
      </pc:sldChg>
      <pc:sldChg chg="add del">
        <pc:chgData name="Olister Rumao" userId="64379724-3e64-4998-9653-b3919604a1b7" providerId="ADAL" clId="{066E1194-1037-4586-AE85-7F61B99BA7EA}" dt="2019-08-29T11:09:30.662" v="2089"/>
        <pc:sldMkLst>
          <pc:docMk/>
          <pc:sldMk cId="3237191302" sldId="376"/>
        </pc:sldMkLst>
      </pc:sldChg>
      <pc:sldChg chg="add del">
        <pc:chgData name="Olister Rumao" userId="64379724-3e64-4998-9653-b3919604a1b7" providerId="ADAL" clId="{066E1194-1037-4586-AE85-7F61B99BA7EA}" dt="2019-08-29T11:24:00.869" v="2300" actId="2696"/>
        <pc:sldMkLst>
          <pc:docMk/>
          <pc:sldMk cId="2971978353" sldId="377"/>
        </pc:sldMkLst>
      </pc:sldChg>
      <pc:sldChg chg="add del">
        <pc:chgData name="Olister Rumao" userId="64379724-3e64-4998-9653-b3919604a1b7" providerId="ADAL" clId="{066E1194-1037-4586-AE85-7F61B99BA7EA}" dt="2019-08-29T11:10:14.437" v="2130"/>
        <pc:sldMkLst>
          <pc:docMk/>
          <pc:sldMk cId="3285975323" sldId="377"/>
        </pc:sldMkLst>
      </pc:sldChg>
      <pc:sldChg chg="addSp delSp modSp add">
        <pc:chgData name="Olister Rumao" userId="64379724-3e64-4998-9653-b3919604a1b7" providerId="ADAL" clId="{066E1194-1037-4586-AE85-7F61B99BA7EA}" dt="2019-08-29T11:17:33.228" v="2202" actId="732"/>
        <pc:sldMkLst>
          <pc:docMk/>
          <pc:sldMk cId="505361311" sldId="378"/>
        </pc:sldMkLst>
        <pc:spChg chg="mod">
          <ac:chgData name="Olister Rumao" userId="64379724-3e64-4998-9653-b3919604a1b7" providerId="ADAL" clId="{066E1194-1037-4586-AE85-7F61B99BA7EA}" dt="2019-08-29T11:11:15.121" v="2191" actId="20577"/>
          <ac:spMkLst>
            <pc:docMk/>
            <pc:sldMk cId="505361311" sldId="378"/>
            <ac:spMk id="3" creationId="{A4960451-D632-4D50-BF08-4FD0CFB0ECD9}"/>
          </ac:spMkLst>
        </pc:spChg>
        <pc:picChg chg="add mod modCrop">
          <ac:chgData name="Olister Rumao" userId="64379724-3e64-4998-9653-b3919604a1b7" providerId="ADAL" clId="{066E1194-1037-4586-AE85-7F61B99BA7EA}" dt="2019-08-29T11:17:33.228" v="2202" actId="732"/>
          <ac:picMkLst>
            <pc:docMk/>
            <pc:sldMk cId="505361311" sldId="378"/>
            <ac:picMk id="2" creationId="{C98BA390-17B0-411B-91E6-8EB80545BE7A}"/>
          </ac:picMkLst>
        </pc:picChg>
        <pc:picChg chg="add del">
          <ac:chgData name="Olister Rumao" userId="64379724-3e64-4998-9653-b3919604a1b7" providerId="ADAL" clId="{066E1194-1037-4586-AE85-7F61B99BA7EA}" dt="2019-08-29T11:17:16.540" v="2199" actId="478"/>
          <ac:picMkLst>
            <pc:docMk/>
            <pc:sldMk cId="505361311" sldId="378"/>
            <ac:picMk id="4" creationId="{1C1AAE3A-23FA-40A0-80DE-D0FE3D8D059F}"/>
          </ac:picMkLst>
        </pc:picChg>
      </pc:sldChg>
      <pc:sldChg chg="add del">
        <pc:chgData name="Olister Rumao" userId="64379724-3e64-4998-9653-b3919604a1b7" providerId="ADAL" clId="{066E1194-1037-4586-AE85-7F61B99BA7EA}" dt="2019-08-29T11:10:59.018" v="2168"/>
        <pc:sldMkLst>
          <pc:docMk/>
          <pc:sldMk cId="3156487453" sldId="378"/>
        </pc:sldMkLst>
      </pc:sldChg>
      <pc:sldChg chg="addSp modSp add">
        <pc:chgData name="Olister Rumao" userId="64379724-3e64-4998-9653-b3919604a1b7" providerId="ADAL" clId="{066E1194-1037-4586-AE85-7F61B99BA7EA}" dt="2019-08-29T11:28:46.670" v="2309" actId="1076"/>
        <pc:sldMkLst>
          <pc:docMk/>
          <pc:sldMk cId="690377169" sldId="379"/>
        </pc:sldMkLst>
        <pc:spChg chg="mod">
          <ac:chgData name="Olister Rumao" userId="64379724-3e64-4998-9653-b3919604a1b7" providerId="ADAL" clId="{066E1194-1037-4586-AE85-7F61B99BA7EA}" dt="2019-08-29T11:23:55.687" v="2299" actId="20577"/>
          <ac:spMkLst>
            <pc:docMk/>
            <pc:sldMk cId="690377169" sldId="379"/>
            <ac:spMk id="3" creationId="{A4960451-D632-4D50-BF08-4FD0CFB0ECD9}"/>
          </ac:spMkLst>
        </pc:spChg>
        <pc:picChg chg="add mod modCrop">
          <ac:chgData name="Olister Rumao" userId="64379724-3e64-4998-9653-b3919604a1b7" providerId="ADAL" clId="{066E1194-1037-4586-AE85-7F61B99BA7EA}" dt="2019-08-29T11:28:46.670" v="2309" actId="1076"/>
          <ac:picMkLst>
            <pc:docMk/>
            <pc:sldMk cId="690377169" sldId="379"/>
            <ac:picMk id="2" creationId="{A0F047D9-42CA-4A1B-85BB-3FAECE56F5DD}"/>
          </ac:picMkLst>
        </pc:picChg>
      </pc:sldChg>
      <pc:sldChg chg="addSp modSp add">
        <pc:chgData name="Olister Rumao" userId="64379724-3e64-4998-9653-b3919604a1b7" providerId="ADAL" clId="{066E1194-1037-4586-AE85-7F61B99BA7EA}" dt="2019-08-29T11:37:29.576" v="2368" actId="732"/>
        <pc:sldMkLst>
          <pc:docMk/>
          <pc:sldMk cId="704521133" sldId="380"/>
        </pc:sldMkLst>
        <pc:spChg chg="mod">
          <ac:chgData name="Olister Rumao" userId="64379724-3e64-4998-9653-b3919604a1b7" providerId="ADAL" clId="{066E1194-1037-4586-AE85-7F61B99BA7EA}" dt="2019-08-29T11:37:17.502" v="2365" actId="20577"/>
          <ac:spMkLst>
            <pc:docMk/>
            <pc:sldMk cId="704521133" sldId="380"/>
            <ac:spMk id="3" creationId="{A4960451-D632-4D50-BF08-4FD0CFB0ECD9}"/>
          </ac:spMkLst>
        </pc:spChg>
        <pc:picChg chg="add mod modCrop">
          <ac:chgData name="Olister Rumao" userId="64379724-3e64-4998-9653-b3919604a1b7" providerId="ADAL" clId="{066E1194-1037-4586-AE85-7F61B99BA7EA}" dt="2019-08-29T11:37:29.576" v="2368" actId="732"/>
          <ac:picMkLst>
            <pc:docMk/>
            <pc:sldMk cId="704521133" sldId="380"/>
            <ac:picMk id="4" creationId="{4481E8D4-A16D-46D8-B8A2-11813F38BBFC}"/>
          </ac:picMkLst>
        </pc:picChg>
      </pc:sldChg>
      <pc:sldChg chg="delSp modSp add">
        <pc:chgData name="Olister Rumao" userId="64379724-3e64-4998-9653-b3919604a1b7" providerId="ADAL" clId="{066E1194-1037-4586-AE85-7F61B99BA7EA}" dt="2019-08-29T11:41:19.715" v="2418" actId="20577"/>
        <pc:sldMkLst>
          <pc:docMk/>
          <pc:sldMk cId="1090390818" sldId="381"/>
        </pc:sldMkLst>
        <pc:spChg chg="mod">
          <ac:chgData name="Olister Rumao" userId="64379724-3e64-4998-9653-b3919604a1b7" providerId="ADAL" clId="{066E1194-1037-4586-AE85-7F61B99BA7EA}" dt="2019-08-29T11:41:19.715" v="2418" actId="20577"/>
          <ac:spMkLst>
            <pc:docMk/>
            <pc:sldMk cId="1090390818" sldId="381"/>
            <ac:spMk id="3" creationId="{A4960451-D632-4D50-BF08-4FD0CFB0ECD9}"/>
          </ac:spMkLst>
        </pc:spChg>
        <pc:picChg chg="del">
          <ac:chgData name="Olister Rumao" userId="64379724-3e64-4998-9653-b3919604a1b7" providerId="ADAL" clId="{066E1194-1037-4586-AE85-7F61B99BA7EA}" dt="2019-08-29T11:41:10.569" v="2405" actId="478"/>
          <ac:picMkLst>
            <pc:docMk/>
            <pc:sldMk cId="1090390818" sldId="381"/>
            <ac:picMk id="4" creationId="{1943A8D7-1402-4854-8110-20E7A5FD219E}"/>
          </ac:picMkLst>
        </pc:picChg>
      </pc:sldChg>
      <pc:sldChg chg="modSp add">
        <pc:chgData name="Olister Rumao" userId="64379724-3e64-4998-9653-b3919604a1b7" providerId="ADAL" clId="{066E1194-1037-4586-AE85-7F61B99BA7EA}" dt="2019-08-29T11:41:52.805" v="2451" actId="20577"/>
        <pc:sldMkLst>
          <pc:docMk/>
          <pc:sldMk cId="1610360063" sldId="382"/>
        </pc:sldMkLst>
        <pc:spChg chg="mod">
          <ac:chgData name="Olister Rumao" userId="64379724-3e64-4998-9653-b3919604a1b7" providerId="ADAL" clId="{066E1194-1037-4586-AE85-7F61B99BA7EA}" dt="2019-08-29T11:41:52.805" v="2451" actId="20577"/>
          <ac:spMkLst>
            <pc:docMk/>
            <pc:sldMk cId="1610360063" sldId="382"/>
            <ac:spMk id="3" creationId="{A4960451-D632-4D50-BF08-4FD0CFB0ECD9}"/>
          </ac:spMkLst>
        </pc:spChg>
      </pc:sldChg>
      <pc:sldChg chg="modSp add">
        <pc:chgData name="Olister Rumao" userId="64379724-3e64-4998-9653-b3919604a1b7" providerId="ADAL" clId="{066E1194-1037-4586-AE85-7F61B99BA7EA}" dt="2019-08-29T11:42:42.979" v="2530" actId="20577"/>
        <pc:sldMkLst>
          <pc:docMk/>
          <pc:sldMk cId="578594595" sldId="383"/>
        </pc:sldMkLst>
        <pc:spChg chg="mod">
          <ac:chgData name="Olister Rumao" userId="64379724-3e64-4998-9653-b3919604a1b7" providerId="ADAL" clId="{066E1194-1037-4586-AE85-7F61B99BA7EA}" dt="2019-08-29T11:42:42.979" v="2530" actId="20577"/>
          <ac:spMkLst>
            <pc:docMk/>
            <pc:sldMk cId="578594595" sldId="383"/>
            <ac:spMk id="3" creationId="{A4960451-D632-4D50-BF08-4FD0CFB0ECD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81556-197C-41A5-9FD3-6BF91A597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340CD-127F-49A6-8DFB-4A19C91D8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6026A-ED8B-483F-A1AA-FD365A11D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3CA9-ED9C-438D-9052-0F2755609275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10E78-31DD-4110-8FA3-1C08F885D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B3512-805B-42D9-9085-60B1F2D84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60089-4423-4FB7-B575-EC5367B04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46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1027-B39A-4990-98E6-04DB5CBC3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A63EC-990F-4953-9F65-030B13886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601B9-D79B-4E5E-A02B-68D84CCDD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3CA9-ED9C-438D-9052-0F2755609275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BED71-929A-4FBD-8ADA-90D7B167A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E7E36-E079-41A2-A571-E68B64CD7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60089-4423-4FB7-B575-EC5367B04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6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3E31A-20CB-41B3-8586-00DAEEE731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3A8C94-70F7-42E2-A98A-13A1E533B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5CACD-5425-4E85-88C2-29C853DC1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3CA9-ED9C-438D-9052-0F2755609275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0381D-23C6-45AE-AE09-1696B7459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5BBFF-10CF-4A7F-8AD9-84B6F066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60089-4423-4FB7-B575-EC5367B04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24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E90434B-2DA6-4B17-95A0-F8D1501D0D80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13EC016-1C6C-47A5-8789-F1A7E2E04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0214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434B-2DA6-4B17-95A0-F8D1501D0D80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C016-1C6C-47A5-8789-F1A7E2E04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7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434B-2DA6-4B17-95A0-F8D1501D0D80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C016-1C6C-47A5-8789-F1A7E2E04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366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434B-2DA6-4B17-95A0-F8D1501D0D80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C016-1C6C-47A5-8789-F1A7E2E04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459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434B-2DA6-4B17-95A0-F8D1501D0D80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C016-1C6C-47A5-8789-F1A7E2E04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642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434B-2DA6-4B17-95A0-F8D1501D0D80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C016-1C6C-47A5-8789-F1A7E2E04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136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434B-2DA6-4B17-95A0-F8D1501D0D80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C016-1C6C-47A5-8789-F1A7E2E04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9388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434B-2DA6-4B17-95A0-F8D1501D0D80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C016-1C6C-47A5-8789-F1A7E2E04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832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A88F7-6920-4BF9-95FB-E7DB20A3F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8F2B8-86D4-4649-9CFB-4E14B31C4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3C23E-997B-4243-96A1-E8719CB3A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3CA9-ED9C-438D-9052-0F2755609275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98475-31F3-45B5-8FCF-12B99A5AC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DEAE4-EBB9-4524-9406-4BAC8886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60089-4423-4FB7-B575-EC5367B04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190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434B-2DA6-4B17-95A0-F8D1501D0D80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C016-1C6C-47A5-8789-F1A7E2E04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6448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434B-2DA6-4B17-95A0-F8D1501D0D80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C016-1C6C-47A5-8789-F1A7E2E04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686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434B-2DA6-4B17-95A0-F8D1501D0D80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C016-1C6C-47A5-8789-F1A7E2E04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595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434B-2DA6-4B17-95A0-F8D1501D0D80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C016-1C6C-47A5-8789-F1A7E2E04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06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434B-2DA6-4B17-95A0-F8D1501D0D80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C016-1C6C-47A5-8789-F1A7E2E04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5306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434B-2DA6-4B17-95A0-F8D1501D0D80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C016-1C6C-47A5-8789-F1A7E2E04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8331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434B-2DA6-4B17-95A0-F8D1501D0D80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C016-1C6C-47A5-8789-F1A7E2E04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58382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E90434B-2DA6-4B17-95A0-F8D1501D0D80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C016-1C6C-47A5-8789-F1A7E2E04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0124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E90434B-2DA6-4B17-95A0-F8D1501D0D80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EC016-1C6C-47A5-8789-F1A7E2E04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2749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4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737413"/>
          </a:xfrm>
        </p:spPr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980725"/>
            <a:ext cx="11653523" cy="506972"/>
          </a:xfrm>
        </p:spPr>
        <p:txBody>
          <a:bodyPr/>
          <a:lstStyle>
            <a:lvl1pPr marL="0" indent="0">
              <a:buNone/>
              <a:defRPr sz="235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69239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3256442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3"/>
          </p:nvPr>
        </p:nvSpPr>
        <p:spPr>
          <a:xfrm>
            <a:off x="6243644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4"/>
          </p:nvPr>
        </p:nvSpPr>
        <p:spPr>
          <a:xfrm>
            <a:off x="9230848" y="3877276"/>
            <a:ext cx="2689274" cy="2689656"/>
          </a:xfrm>
          <a:solidFill>
            <a:schemeClr val="accent1"/>
          </a:solid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gradFill>
                  <a:gsLst>
                    <a:gs pos="2655">
                      <a:schemeClr val="bg1"/>
                    </a:gs>
                    <a:gs pos="29000">
                      <a:schemeClr val="bg1"/>
                    </a:gs>
                  </a:gsLst>
                  <a:lin ang="5400000" scaled="0"/>
                </a:gradFill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50940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3F7E2-BFD0-459E-97E1-170331A0D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4A900-214A-4D68-8F39-736A5B713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D7409-1885-4161-906A-80346A75F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3CA9-ED9C-438D-9052-0F2755609275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35471-708B-4BAC-B42D-6ACFD72C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DAF73-6614-4AA6-AF6B-D6EF5B3A6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60089-4423-4FB7-B575-EC5367B04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194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ran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91069"/>
            <a:ext cx="5378485" cy="1793104"/>
          </a:xfrm>
          <a:noFill/>
        </p:spPr>
        <p:txBody>
          <a:bodyPr lIns="182880" tIns="146304" rIns="182880" bIns="146304" anchor="t" anchorCtr="0"/>
          <a:lstStyle>
            <a:lvl1pPr>
              <a:defRPr sz="5882" spc="-98" baseline="0">
                <a:gradFill>
                  <a:gsLst>
                    <a:gs pos="46903">
                      <a:srgbClr val="FFFFFF"/>
                    </a:gs>
                    <a:gs pos="83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18488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B8F8AB5-FB80-42FF-814A-B6A17F9A60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26841" y="2098714"/>
            <a:ext cx="9144000" cy="2387600"/>
          </a:xfrm>
        </p:spPr>
        <p:txBody>
          <a:bodyPr anchor="ctr" anchorCtr="0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EC116-C2BD-4A22-AB0C-6628608158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7" y="6237511"/>
            <a:ext cx="1685616" cy="72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704D7-243E-464A-95D8-6A93924A5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6B919-4718-45E2-BBED-7DF3ACB673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43D5B-1C30-47D9-9FE2-531693822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2584C-5261-4EA4-8BB2-7E72C4889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3CA9-ED9C-438D-9052-0F2755609275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834CAB-F5A5-4B73-BE27-339EA809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D231FF-1E47-4BE3-84D9-71323937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60089-4423-4FB7-B575-EC5367B04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41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45197-1A2F-47B2-B387-2328EB122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B74D0-3E69-46C0-9DB7-340959406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1E8C5-4100-48C8-88B9-BAAACE51F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15A002-B15E-4838-BB56-192720D01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340257-DD82-4E5B-BAD0-3274F5852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0FD64F-A197-46CA-8176-D297195ED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3CA9-ED9C-438D-9052-0F2755609275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84F127-6A1C-48CE-A299-E051AEA02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FACF08-1488-43C9-B090-DE507452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60089-4423-4FB7-B575-EC5367B04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9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19C5-A7A6-49AA-A08A-7128BB7D4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AA8962-9961-46C0-A066-A122AF6A9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3CA9-ED9C-438D-9052-0F2755609275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77F371-350C-4065-851E-89686D670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6BEEAA-551C-449E-A302-74C36809F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60089-4423-4FB7-B575-EC5367B04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A9623-0001-4CF4-8AA6-2C727AF09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3CA9-ED9C-438D-9052-0F2755609275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76FE6B-6C74-41C8-85FF-0B0BB7936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52CD3-C0B5-408F-995F-B87660224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60089-4423-4FB7-B575-EC5367B04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41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48842-C71E-4A35-825D-D43F8EDB4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9B42B-33D0-4257-8FF0-17B078EDB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1BE350-E902-403D-8CD5-BDDE1BFDB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D2426-F59E-4B8F-98C2-A2055E51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3CA9-ED9C-438D-9052-0F2755609275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29720-BC36-44F1-9B6C-7E1BF19C4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DB16C-ED2E-4440-A273-7BD0953F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60089-4423-4FB7-B575-EC5367B04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44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0D5A-CBAC-484B-A1FD-A11389BE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4128F-8241-4509-9F65-0C922958A4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BA26B-E758-4C24-9661-5C84E5456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61C00-FDA6-48B7-A7E1-A248C232A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3CA9-ED9C-438D-9052-0F2755609275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BF088-02F4-4828-B882-523FE592D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62FE3-F487-40B0-B01E-C15BC27BE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60089-4423-4FB7-B575-EC5367B04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30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8AC2F0-33DC-4D42-BB8E-82524930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CB2D5-A8F3-497F-AE03-8DD117B22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8880B-AAF1-4EFC-B8C1-806FAB7F2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E3CA9-ED9C-438D-9052-0F2755609275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A5EA7-6D3B-4823-B104-586BE1948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8A85F-1C9F-47BE-B170-FAF79A354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60089-4423-4FB7-B575-EC5367B04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18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E90434B-2DA6-4B17-95A0-F8D1501D0D80}" type="datetimeFigureOut">
              <a:rPr lang="en-GB" smtClean="0"/>
              <a:t>06/12/2019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13EC016-1C6C-47A5-8789-F1A7E2E04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09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365demystified.com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365demystified.com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pi.businesscentral.dynamics.com/v1.0/%3cTenantID%3e/api/v1.0/compani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businesscentral.dynamics.com/v1.0/%3cTenantID%3e/api/v1.0/companie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pi.businesscentral.dynamics.com/v1.0/%3cTenantID%3e/api/v1.0/companies(34847714-a5d0-4376-979b-5e54b096f6cc)/customer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i.businesscentral.dynamics.com/v1.0/thirdcoastcommodities.onmicrosoft.com/sandbox/api/v1.0/companies(CompanyID)/customers?$filter=number%20eq%20%27C10067%2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pi.businesscentral.dynamics.com/v1.0/thirdcoastcommodities.onmicrosoft.com/sandbox/api/v1.0/companies(CompanyID)/customers?$filter=number%20eq%20%27C10067%2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6BECFA25-D2BE-4401-883E-E389F28A2A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43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1130299" y="809171"/>
            <a:ext cx="117148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accent1">
                    <a:lumMod val="50000"/>
                  </a:schemeClr>
                </a:solidFill>
              </a:rPr>
              <a:t>Creating Custom APIs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accent1">
                    <a:lumMod val="50000"/>
                  </a:schemeClr>
                </a:solidFill>
              </a:rPr>
              <a:t>Creating APIs</a:t>
            </a:r>
          </a:p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IN" sz="32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.   Creating Tables</a:t>
            </a:r>
            <a:br>
              <a:rPr lang="en-IN" sz="32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	ii.  Creating API Page</a:t>
            </a:r>
          </a:p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	iii. Adding API(Part) into another API</a:t>
            </a:r>
          </a:p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	iv. Creating OData EDM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accent1">
                    <a:lumMod val="50000"/>
                  </a:schemeClr>
                </a:solidFill>
              </a:rPr>
              <a:t>Customizing Existing APIs</a:t>
            </a:r>
          </a:p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IN" sz="3200" dirty="0" err="1">
                <a:solidFill>
                  <a:schemeClr val="accent1">
                    <a:lumMod val="50000"/>
                  </a:schemeClr>
                </a:solidFill>
              </a:rPr>
              <a:t>i</a:t>
            </a:r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.   Creating Table Extension</a:t>
            </a:r>
          </a:p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	ii.  Creating API Page Extension</a:t>
            </a:r>
          </a:p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85572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1167492" y="838201"/>
            <a:ext cx="1171484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accent1">
                    <a:lumMod val="50000"/>
                  </a:schemeClr>
                </a:solidFill>
              </a:rPr>
              <a:t>Creating APIs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Creating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Creating API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Adding API(Part) into another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Creating OData EDM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816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38578" y="214087"/>
            <a:ext cx="1171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Creating Tables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03A636-7D2A-4156-9BC9-6CF661B4F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573" y="860305"/>
            <a:ext cx="4621692" cy="5003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383EDC-D904-4BCA-9EC0-817914430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" y="860305"/>
            <a:ext cx="6761773" cy="499804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9501E6B-1A23-41B2-90C1-61B19BBB42F7}"/>
              </a:ext>
            </a:extLst>
          </p:cNvPr>
          <p:cNvSpPr/>
          <p:nvPr/>
        </p:nvSpPr>
        <p:spPr>
          <a:xfrm>
            <a:off x="6797842" y="2923674"/>
            <a:ext cx="637674" cy="40907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0227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38578" y="214087"/>
            <a:ext cx="1171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Creating API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92032E-179F-4A83-A3A5-C1840726F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78" y="798862"/>
            <a:ext cx="11111593" cy="60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95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38578" y="214087"/>
            <a:ext cx="1171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Custom API (Output)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A94C3-E341-405D-B4CD-1E0D11D1B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64"/>
          <a:stretch/>
        </p:blipFill>
        <p:spPr>
          <a:xfrm>
            <a:off x="-1" y="798862"/>
            <a:ext cx="12192000" cy="530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81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38580" y="0"/>
            <a:ext cx="1171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Adding API(Part) into another API – API Part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D67AF4-2DD6-4F24-8C86-7B4369FB8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4496" b="12913"/>
          <a:stretch/>
        </p:blipFill>
        <p:spPr>
          <a:xfrm>
            <a:off x="238577" y="584775"/>
            <a:ext cx="10409369" cy="597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78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38578" y="0"/>
            <a:ext cx="1171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Adding API(Part) into another API – Linking API Part to Parent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D506E-B2EB-45E7-8E70-3F8997488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32"/>
          <a:stretch/>
        </p:blipFill>
        <p:spPr>
          <a:xfrm>
            <a:off x="238578" y="584775"/>
            <a:ext cx="7994030" cy="599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6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38578" y="0"/>
            <a:ext cx="1171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Adding API(Part) into another API – Parent API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64D01-5406-412F-B46D-F92ABFE05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53" b="8317"/>
          <a:stretch/>
        </p:blipFill>
        <p:spPr>
          <a:xfrm>
            <a:off x="238578" y="584775"/>
            <a:ext cx="11612527" cy="609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43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38578" y="0"/>
            <a:ext cx="1171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Adding API(Part) into another API – Part API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290AB6-826A-41CB-94CA-EA6F6E288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14" b="8309"/>
          <a:stretch/>
        </p:blipFill>
        <p:spPr>
          <a:xfrm>
            <a:off x="238578" y="584775"/>
            <a:ext cx="11714843" cy="60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15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38578" y="0"/>
            <a:ext cx="1171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Creating OData EDM – Adding Fields &amp; OData EDM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D4532-92A2-4386-B54A-6715912C4F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2198" b="8527"/>
          <a:stretch/>
        </p:blipFill>
        <p:spPr>
          <a:xfrm>
            <a:off x="238578" y="584775"/>
            <a:ext cx="11714843" cy="6273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357CD6-CF87-4CBA-A048-2CE4B5CF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924" y="5476736"/>
            <a:ext cx="1811784" cy="17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14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197A5E-24B6-4C89-ABF5-A91ECBC5271B}"/>
              </a:ext>
            </a:extLst>
          </p:cNvPr>
          <p:cNvSpPr/>
          <p:nvPr/>
        </p:nvSpPr>
        <p:spPr>
          <a:xfrm>
            <a:off x="2449420" y="2490280"/>
            <a:ext cx="9339223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dirty="0">
                <a:solidFill>
                  <a:schemeClr val="accent1">
                    <a:lumMod val="50000"/>
                  </a:schemeClr>
                </a:solidFill>
              </a:rPr>
              <a:t>Olister Rumao</a:t>
            </a:r>
          </a:p>
          <a:p>
            <a:r>
              <a:rPr lang="en-IN" sz="2800" dirty="0">
                <a:solidFill>
                  <a:schemeClr val="accent1">
                    <a:lumMod val="50000"/>
                  </a:schemeClr>
                </a:solidFill>
              </a:rPr>
              <a:t>Dynamics NAV / Business Central Techno-Functional Consultant</a:t>
            </a:r>
          </a:p>
          <a:p>
            <a:r>
              <a:rPr lang="en-IN" sz="4400" dirty="0">
                <a:solidFill>
                  <a:schemeClr val="accent1">
                    <a:lumMod val="50000"/>
                  </a:schemeClr>
                </a:solidFill>
              </a:rPr>
              <a:t>CloudFronts, Mumbai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AFDD6-EA25-46E2-8541-CCD328DB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167" y="686049"/>
            <a:ext cx="3669833" cy="19174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7E7E20-4835-49F3-B714-824CA08A4EF4}"/>
              </a:ext>
            </a:extLst>
          </p:cNvPr>
          <p:cNvSpPr/>
          <p:nvPr/>
        </p:nvSpPr>
        <p:spPr>
          <a:xfrm>
            <a:off x="2449420" y="4695530"/>
            <a:ext cx="75996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>
                <a:solidFill>
                  <a:schemeClr val="accent1">
                    <a:lumMod val="50000"/>
                  </a:schemeClr>
                </a:solidFill>
              </a:rPr>
              <a:t>Blog: </a:t>
            </a:r>
            <a:r>
              <a:rPr lang="en-US" sz="4400" dirty="0">
                <a:hlinkClick r:id="rId3"/>
              </a:rPr>
              <a:t>https://www.olisterr.tech/</a:t>
            </a:r>
            <a:r>
              <a:rPr lang="en-IN" sz="44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89A6F-6EEE-424F-9961-BF82F0DEC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44" y="1511511"/>
            <a:ext cx="1900612" cy="1917488"/>
          </a:xfrm>
          <a:prstGeom prst="rect">
            <a:avLst/>
          </a:prstGeom>
        </p:spPr>
      </p:pic>
      <p:pic>
        <p:nvPicPr>
          <p:cNvPr id="9" name="Picture 8" descr="A picture containing black, drawing, clock&#10;&#10;Description automatically generated">
            <a:extLst>
              <a:ext uri="{FF2B5EF4-FFF2-40B4-BE49-F238E27FC236}">
                <a16:creationId xmlns:a16="http://schemas.microsoft.com/office/drawing/2014/main" id="{4614A269-C257-4837-9810-AFCC2A226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551" y="115095"/>
            <a:ext cx="3177800" cy="3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41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38578" y="0"/>
            <a:ext cx="1171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Creating OData EDM – Adding Triggers to Get &amp; Set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F047D9-42CA-4A1B-85BB-3FAECE56F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29"/>
          <a:stretch/>
        </p:blipFill>
        <p:spPr>
          <a:xfrm>
            <a:off x="238578" y="584775"/>
            <a:ext cx="9771197" cy="590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77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38578" y="0"/>
            <a:ext cx="1171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Creating ODATA EDM Definition – Only for BC-ONPREMISE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F7C0CA-119A-4108-B299-DD5DA9C44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14" b="8629"/>
          <a:stretch/>
        </p:blipFill>
        <p:spPr>
          <a:xfrm>
            <a:off x="238578" y="584775"/>
            <a:ext cx="11714843" cy="60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23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38578" y="0"/>
            <a:ext cx="1171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Creating ODATA EDM Definition – Error on BC - SaaS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8BA390-17B0-411B-91E6-8EB80545B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6" b="7582"/>
          <a:stretch/>
        </p:blipFill>
        <p:spPr>
          <a:xfrm>
            <a:off x="372979" y="584775"/>
            <a:ext cx="11580442" cy="60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61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38578" y="0"/>
            <a:ext cx="1171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API with Custom ODATA EDM (Read Only)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8BA390-17B0-411B-91E6-8EB80545B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6" b="7582"/>
          <a:stretch/>
        </p:blipFill>
        <p:spPr>
          <a:xfrm>
            <a:off x="372979" y="584775"/>
            <a:ext cx="11580442" cy="6044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81E8D4-A16D-46D8-B8A2-11813F38B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59" t="-6528" r="5016" b="7613"/>
          <a:stretch/>
        </p:blipFill>
        <p:spPr>
          <a:xfrm>
            <a:off x="0" y="157655"/>
            <a:ext cx="11953421" cy="647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21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1167492" y="838201"/>
            <a:ext cx="1171484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accent1">
                    <a:lumMod val="50000"/>
                  </a:schemeClr>
                </a:solidFill>
              </a:rPr>
              <a:t>Customizing Existing APIs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Creating Table Extension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Creating API Page Extension</a:t>
            </a:r>
          </a:p>
        </p:txBody>
      </p:sp>
    </p:spTree>
    <p:extLst>
      <p:ext uri="{BB962C8B-B14F-4D97-AF65-F5344CB8AC3E}">
        <p14:creationId xmlns:p14="http://schemas.microsoft.com/office/powerpoint/2010/main" val="1362773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38578" y="0"/>
            <a:ext cx="1171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Creating Table Extension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82D135-7AE4-4F75-88C0-C49F84F61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3254" b="12211"/>
          <a:stretch/>
        </p:blipFill>
        <p:spPr>
          <a:xfrm>
            <a:off x="238578" y="584775"/>
            <a:ext cx="11714842" cy="60205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B3830E-5CB3-40D7-BA91-7031F4218C23}"/>
              </a:ext>
            </a:extLst>
          </p:cNvPr>
          <p:cNvSpPr/>
          <p:nvPr/>
        </p:nvSpPr>
        <p:spPr>
          <a:xfrm>
            <a:off x="3188368" y="1672389"/>
            <a:ext cx="2334127" cy="1323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17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38578" y="0"/>
            <a:ext cx="1171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Creating API Page Extension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C89E87-9499-4408-8B4B-7318F33FA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57" t="-378" r="3912" b="378"/>
          <a:stretch/>
        </p:blipFill>
        <p:spPr>
          <a:xfrm>
            <a:off x="0" y="563104"/>
            <a:ext cx="11953421" cy="573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33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38578" y="0"/>
            <a:ext cx="1171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Creating API Page Extension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3A8D7-1402-4854-8110-20E7A5FD2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14" b="4840"/>
          <a:stretch/>
        </p:blipFill>
        <p:spPr>
          <a:xfrm>
            <a:off x="238578" y="584775"/>
            <a:ext cx="11714843" cy="62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06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1167492" y="838201"/>
            <a:ext cx="11714843" cy="305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7200" dirty="0">
                <a:solidFill>
                  <a:schemeClr val="accent1">
                    <a:lumMod val="50000"/>
                  </a:schemeClr>
                </a:solidFill>
              </a:rPr>
              <a:t>Using APIs to Integrate data with Business Central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Using MS-Flow to Integrate Data into Business Central</a:t>
            </a:r>
          </a:p>
        </p:txBody>
      </p:sp>
    </p:spTree>
    <p:extLst>
      <p:ext uri="{BB962C8B-B14F-4D97-AF65-F5344CB8AC3E}">
        <p14:creationId xmlns:p14="http://schemas.microsoft.com/office/powerpoint/2010/main" val="229407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38578" y="0"/>
            <a:ext cx="1171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Creating a MS-Flow to Integrate Blog into Business Central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31C97-2745-4C88-986D-FF32680614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578" y="584775"/>
            <a:ext cx="11714842" cy="6079976"/>
          </a:xfrm>
          <a:prstGeom prst="rect">
            <a:avLst/>
          </a:prstGeom>
        </p:spPr>
      </p:pic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ADBF091C-2F61-43F3-82A2-12BFD874649B}"/>
              </a:ext>
            </a:extLst>
          </p:cNvPr>
          <p:cNvSpPr/>
          <p:nvPr/>
        </p:nvSpPr>
        <p:spPr>
          <a:xfrm>
            <a:off x="4506012" y="4204355"/>
            <a:ext cx="4383464" cy="2450969"/>
          </a:xfrm>
          <a:prstGeom prst="flowChartProcess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0C0BB-E65D-41D7-BEAE-15642CB7A46A}"/>
              </a:ext>
            </a:extLst>
          </p:cNvPr>
          <p:cNvSpPr txBox="1"/>
          <p:nvPr/>
        </p:nvSpPr>
        <p:spPr>
          <a:xfrm>
            <a:off x="1564061" y="4572000"/>
            <a:ext cx="2806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Calling APIs in POST to Insert Data into Business Central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0390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7B186B-7CD9-4407-976A-F40E08ABF8BC}"/>
              </a:ext>
            </a:extLst>
          </p:cNvPr>
          <p:cNvSpPr/>
          <p:nvPr/>
        </p:nvSpPr>
        <p:spPr>
          <a:xfrm>
            <a:off x="523208" y="465111"/>
            <a:ext cx="30190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7200" dirty="0">
                <a:solidFill>
                  <a:schemeClr val="accent1">
                    <a:lumMod val="50000"/>
                  </a:schemeClr>
                </a:solidFill>
              </a:rPr>
              <a:t>Agenda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BA5AF0-3437-4A10-87FB-585262437E47}"/>
              </a:ext>
            </a:extLst>
          </p:cNvPr>
          <p:cNvSpPr/>
          <p:nvPr/>
        </p:nvSpPr>
        <p:spPr>
          <a:xfrm>
            <a:off x="453006" y="1879135"/>
            <a:ext cx="8690994" cy="3061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API V1.0 in Business Central</a:t>
            </a:r>
            <a:endParaRPr lang="en-IN" sz="36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Existing APIs in Business Central API V1.0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Creating APIs in Business Central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Using APIs to Integrate data with Business Central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4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239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38578" y="0"/>
            <a:ext cx="1171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Checking if Email went out from MS-Flow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C2A9B-70F3-4557-AAFA-A26351124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14" b="7775"/>
          <a:stretch/>
        </p:blipFill>
        <p:spPr>
          <a:xfrm>
            <a:off x="238579" y="584775"/>
            <a:ext cx="11714842" cy="605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6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38578" y="0"/>
            <a:ext cx="11714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Checking if Data got integrated in Business Central</a:t>
            </a:r>
            <a:endParaRPr lang="en-I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BE8A74-4CFF-4AAD-B97D-8EBE9C2592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14" b="6472"/>
          <a:stretch/>
        </p:blipFill>
        <p:spPr>
          <a:xfrm>
            <a:off x="238578" y="584775"/>
            <a:ext cx="11714843" cy="605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25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D8BC6E-3986-4023-B655-CCDC66EB010E}"/>
              </a:ext>
            </a:extLst>
          </p:cNvPr>
          <p:cNvSpPr/>
          <p:nvPr/>
        </p:nvSpPr>
        <p:spPr>
          <a:xfrm>
            <a:off x="3545890" y="2623919"/>
            <a:ext cx="109949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7200" dirty="0">
                <a:solidFill>
                  <a:schemeClr val="accent1">
                    <a:lumMod val="50000"/>
                  </a:schemeClr>
                </a:solidFill>
              </a:rPr>
              <a:t>Thank You! </a:t>
            </a:r>
          </a:p>
          <a:p>
            <a:endParaRPr lang="en-IN" sz="7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480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197A5E-24B6-4C89-ABF5-A91ECBC5271B}"/>
              </a:ext>
            </a:extLst>
          </p:cNvPr>
          <p:cNvSpPr/>
          <p:nvPr/>
        </p:nvSpPr>
        <p:spPr>
          <a:xfrm>
            <a:off x="2449420" y="2490280"/>
            <a:ext cx="9339223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b="1" dirty="0">
                <a:solidFill>
                  <a:schemeClr val="accent1">
                    <a:lumMod val="50000"/>
                  </a:schemeClr>
                </a:solidFill>
              </a:rPr>
              <a:t>Olister Rumao</a:t>
            </a:r>
          </a:p>
          <a:p>
            <a:r>
              <a:rPr lang="en-IN" sz="2800" dirty="0">
                <a:solidFill>
                  <a:schemeClr val="accent1">
                    <a:lumMod val="50000"/>
                  </a:schemeClr>
                </a:solidFill>
              </a:rPr>
              <a:t>Dynamics NAV / Business Central Techno-Functional Consultant</a:t>
            </a:r>
          </a:p>
          <a:p>
            <a:r>
              <a:rPr lang="en-IN" sz="4400" dirty="0">
                <a:solidFill>
                  <a:schemeClr val="accent1">
                    <a:lumMod val="50000"/>
                  </a:schemeClr>
                </a:solidFill>
              </a:rPr>
              <a:t>CloudFronts, Mumbai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AFDD6-EA25-46E2-8541-CCD328DB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167" y="686049"/>
            <a:ext cx="3669833" cy="19174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7E7E20-4835-49F3-B714-824CA08A4EF4}"/>
              </a:ext>
            </a:extLst>
          </p:cNvPr>
          <p:cNvSpPr/>
          <p:nvPr/>
        </p:nvSpPr>
        <p:spPr>
          <a:xfrm>
            <a:off x="2449420" y="4695530"/>
            <a:ext cx="75996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dirty="0">
                <a:solidFill>
                  <a:schemeClr val="accent1">
                    <a:lumMod val="50000"/>
                  </a:schemeClr>
                </a:solidFill>
              </a:rPr>
              <a:t>Blog: </a:t>
            </a:r>
            <a:r>
              <a:rPr lang="en-US" sz="4400" dirty="0">
                <a:hlinkClick r:id="rId3"/>
              </a:rPr>
              <a:t>https://www.olisterr.tech/</a:t>
            </a:r>
            <a:r>
              <a:rPr lang="en-IN" sz="44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89A6F-6EEE-424F-9961-BF82F0DEC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44" y="1511511"/>
            <a:ext cx="1900612" cy="1917488"/>
          </a:xfrm>
          <a:prstGeom prst="rect">
            <a:avLst/>
          </a:prstGeom>
        </p:spPr>
      </p:pic>
      <p:pic>
        <p:nvPicPr>
          <p:cNvPr id="9" name="Picture 8" descr="A picture containing black, drawing, clock&#10;&#10;Description automatically generated">
            <a:extLst>
              <a:ext uri="{FF2B5EF4-FFF2-40B4-BE49-F238E27FC236}">
                <a16:creationId xmlns:a16="http://schemas.microsoft.com/office/drawing/2014/main" id="{4614A269-C257-4837-9810-AFCC2A226E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551" y="115095"/>
            <a:ext cx="3177800" cy="3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32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DCC9F5-F4B1-49AF-B80D-E805691CD349}"/>
              </a:ext>
            </a:extLst>
          </p:cNvPr>
          <p:cNvSpPr/>
          <p:nvPr/>
        </p:nvSpPr>
        <p:spPr>
          <a:xfrm>
            <a:off x="902692" y="1035736"/>
            <a:ext cx="10994940" cy="4063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Existing APIs in Business Central API V1.0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List of APIs</a:t>
            </a:r>
          </a:p>
          <a:p>
            <a:pPr marL="571500" indent="-571500">
              <a:buAutoNum type="romanLcPeriod"/>
            </a:pPr>
            <a:r>
              <a:rPr lang="en-IN" sz="2400" dirty="0">
                <a:solidFill>
                  <a:schemeClr val="accent1">
                    <a:lumMod val="50000"/>
                  </a:schemeClr>
                </a:solidFill>
              </a:rPr>
              <a:t>List of Companies</a:t>
            </a:r>
          </a:p>
          <a:p>
            <a:pPr marL="571500" indent="-571500">
              <a:buAutoNum type="romanLcPeriod"/>
            </a:pPr>
            <a:r>
              <a:rPr lang="en-IN" sz="2400" dirty="0">
                <a:solidFill>
                  <a:schemeClr val="accent1">
                    <a:lumMod val="50000"/>
                  </a:schemeClr>
                </a:solidFill>
              </a:rPr>
              <a:t>List of APIs present Out-Of-the-Box</a:t>
            </a:r>
          </a:p>
          <a:p>
            <a:pPr marL="571500" indent="-571500">
              <a:buAutoNum type="romanLcPeriod"/>
            </a:pPr>
            <a:r>
              <a:rPr lang="en-IN" sz="2400" dirty="0">
                <a:solidFill>
                  <a:schemeClr val="accent1">
                    <a:lumMod val="50000"/>
                  </a:schemeClr>
                </a:solidFill>
              </a:rPr>
              <a:t>Filtering the Data in API</a:t>
            </a:r>
          </a:p>
          <a:p>
            <a:endParaRPr lang="en-IN" sz="32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585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15900" y="330200"/>
            <a:ext cx="3126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List of Companies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B9D64-B257-449B-AD86-684B3915FEA6}"/>
              </a:ext>
            </a:extLst>
          </p:cNvPr>
          <p:cNvSpPr txBox="1"/>
          <p:nvPr/>
        </p:nvSpPr>
        <p:spPr>
          <a:xfrm>
            <a:off x="215900" y="914975"/>
            <a:ext cx="11047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URL: </a:t>
            </a:r>
            <a:r>
              <a:rPr lang="en-IN" sz="2400" dirty="0">
                <a:hlinkClick r:id="rId2"/>
              </a:rPr>
              <a:t>https://api.businesscentral.dynamics.com/v1.0/&lt;</a:t>
            </a:r>
            <a:r>
              <a:rPr lang="en-IN" sz="2400" dirty="0">
                <a:highlight>
                  <a:srgbClr val="FFFF00"/>
                </a:highlight>
                <a:hlinkClick r:id="rId2"/>
              </a:rPr>
              <a:t>TenantID</a:t>
            </a:r>
            <a:r>
              <a:rPr lang="en-IN" sz="2400" dirty="0">
                <a:hlinkClick r:id="rId2"/>
              </a:rPr>
              <a:t>&gt;/api/v1.0/companies</a:t>
            </a:r>
            <a:endParaRPr lang="en-I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F69F1-E4D4-4BA8-A3E2-9F3E0B6211C9}"/>
              </a:ext>
            </a:extLst>
          </p:cNvPr>
          <p:cNvPicPr/>
          <p:nvPr/>
        </p:nvPicPr>
        <p:blipFill rotWithShape="1">
          <a:blip r:embed="rId3"/>
          <a:srcRect b="50632"/>
          <a:stretch/>
        </p:blipFill>
        <p:spPr>
          <a:xfrm>
            <a:off x="0" y="1762986"/>
            <a:ext cx="12192000" cy="450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9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15900" y="330200"/>
            <a:ext cx="4896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List of APIs (Out-Of-the-Box)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6D72F-0634-48CB-A0CC-0B68C50F1138}"/>
              </a:ext>
            </a:extLst>
          </p:cNvPr>
          <p:cNvPicPr/>
          <p:nvPr/>
        </p:nvPicPr>
        <p:blipFill rotWithShape="1">
          <a:blip r:embed="rId2"/>
          <a:srcRect b="49626"/>
          <a:stretch/>
        </p:blipFill>
        <p:spPr>
          <a:xfrm>
            <a:off x="0" y="1971040"/>
            <a:ext cx="12191999" cy="4074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96DBCB-D481-4EDE-AD5C-6063070C6631}"/>
              </a:ext>
            </a:extLst>
          </p:cNvPr>
          <p:cNvSpPr txBox="1"/>
          <p:nvPr/>
        </p:nvSpPr>
        <p:spPr>
          <a:xfrm>
            <a:off x="215900" y="914975"/>
            <a:ext cx="9702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URL: </a:t>
            </a:r>
            <a:r>
              <a:rPr lang="en-IN" sz="2400" dirty="0">
                <a:hlinkClick r:id="rId3"/>
              </a:rPr>
              <a:t>https://api.businesscentral.dynamics.com/v1.0/&lt;</a:t>
            </a:r>
            <a:r>
              <a:rPr lang="en-IN" sz="2400" dirty="0">
                <a:highlight>
                  <a:srgbClr val="FFFF00"/>
                </a:highlight>
                <a:hlinkClick r:id="rId3"/>
              </a:rPr>
              <a:t>TenantID</a:t>
            </a:r>
            <a:r>
              <a:rPr lang="en-IN" sz="2400" dirty="0">
                <a:hlinkClick r:id="rId3"/>
              </a:rPr>
              <a:t>&gt;/api/v1.0/</a:t>
            </a:r>
            <a:endParaRPr lang="en-I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70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15900" y="330200"/>
            <a:ext cx="7424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List of Customers by selecting the Company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96DBCB-D481-4EDE-AD5C-6063070C6631}"/>
              </a:ext>
            </a:extLst>
          </p:cNvPr>
          <p:cNvSpPr txBox="1"/>
          <p:nvPr/>
        </p:nvSpPr>
        <p:spPr>
          <a:xfrm>
            <a:off x="215900" y="914975"/>
            <a:ext cx="97023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URL: </a:t>
            </a:r>
            <a:r>
              <a:rPr lang="en-IN" sz="2400" dirty="0">
                <a:hlinkClick r:id="rId2"/>
              </a:rPr>
              <a:t>https://api.businesscentral.dynamics.com/v1.0/&lt;</a:t>
            </a:r>
            <a:r>
              <a:rPr lang="en-IN" sz="2400" dirty="0">
                <a:highlight>
                  <a:srgbClr val="FFFF00"/>
                </a:highlight>
                <a:hlinkClick r:id="rId2"/>
              </a:rPr>
              <a:t>TenantID</a:t>
            </a:r>
            <a:r>
              <a:rPr lang="en-IN" sz="2400" dirty="0">
                <a:hlinkClick r:id="rId2"/>
              </a:rPr>
              <a:t>&gt;/api/v1.0/</a:t>
            </a:r>
          </a:p>
          <a:p>
            <a:r>
              <a:rPr lang="en-IN" sz="2400" dirty="0">
                <a:hlinkClick r:id="rId2"/>
              </a:rPr>
              <a:t>companies(</a:t>
            </a:r>
            <a:r>
              <a:rPr lang="en-IN" sz="2400" dirty="0">
                <a:highlight>
                  <a:srgbClr val="FFFF00"/>
                </a:highlight>
                <a:hlinkClick r:id="rId2"/>
              </a:rPr>
              <a:t>CompanyID</a:t>
            </a:r>
            <a:r>
              <a:rPr lang="en-IN" sz="2400" dirty="0">
                <a:hlinkClick r:id="rId2"/>
              </a:rPr>
              <a:t>)/customers</a:t>
            </a:r>
            <a:endParaRPr lang="en-I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76AE1-206B-4F72-A63F-60E18221A3B4}"/>
              </a:ext>
            </a:extLst>
          </p:cNvPr>
          <p:cNvPicPr/>
          <p:nvPr/>
        </p:nvPicPr>
        <p:blipFill rotWithShape="1">
          <a:blip r:embed="rId3"/>
          <a:srcRect b="39816"/>
          <a:stretch/>
        </p:blipFill>
        <p:spPr>
          <a:xfrm>
            <a:off x="0" y="1878964"/>
            <a:ext cx="12192000" cy="439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82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15900" y="330200"/>
            <a:ext cx="8323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List of Customers by Filtering by Text/Code Fields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96DBCB-D481-4EDE-AD5C-6063070C6631}"/>
              </a:ext>
            </a:extLst>
          </p:cNvPr>
          <p:cNvSpPr txBox="1"/>
          <p:nvPr/>
        </p:nvSpPr>
        <p:spPr>
          <a:xfrm>
            <a:off x="215900" y="914975"/>
            <a:ext cx="115889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URL: </a:t>
            </a:r>
            <a:r>
              <a:rPr lang="en-IN" sz="2400" dirty="0">
                <a:hlinkClick r:id="rId2"/>
              </a:rPr>
              <a:t>https://api.businesscentral.dynamics.com/v1.0/&lt;</a:t>
            </a:r>
            <a:r>
              <a:rPr lang="en-IN" sz="2400" dirty="0">
                <a:highlight>
                  <a:srgbClr val="FFFF00"/>
                </a:highlight>
                <a:hlinkClick r:id="rId2"/>
              </a:rPr>
              <a:t>TenantID</a:t>
            </a:r>
            <a:r>
              <a:rPr lang="en-IN" sz="2400" dirty="0">
                <a:hlinkClick r:id="rId2"/>
              </a:rPr>
              <a:t>&gt;/api/v1.0/</a:t>
            </a:r>
          </a:p>
          <a:p>
            <a:r>
              <a:rPr lang="en-IN" sz="2400" dirty="0">
                <a:hlinkClick r:id="rId2"/>
              </a:rPr>
              <a:t>companies(</a:t>
            </a:r>
            <a:r>
              <a:rPr lang="en-IN" sz="2400" dirty="0">
                <a:highlight>
                  <a:srgbClr val="FFFF00"/>
                </a:highlight>
                <a:hlinkClick r:id="rId2"/>
              </a:rPr>
              <a:t>CompanyID</a:t>
            </a:r>
            <a:r>
              <a:rPr lang="en-IN" sz="2400" dirty="0">
                <a:hlinkClick r:id="rId2"/>
              </a:rPr>
              <a:t>)/customers?$filter=&lt;</a:t>
            </a:r>
            <a:r>
              <a:rPr lang="en-IN" sz="2400" dirty="0" err="1">
                <a:highlight>
                  <a:srgbClr val="FFFF00"/>
                </a:highlight>
                <a:hlinkClick r:id="rId2"/>
              </a:rPr>
              <a:t>FilterField</a:t>
            </a:r>
            <a:r>
              <a:rPr lang="en-IN" sz="2400" dirty="0">
                <a:hlinkClick r:id="rId2"/>
              </a:rPr>
              <a:t>&gt;%20&lt;</a:t>
            </a:r>
            <a:r>
              <a:rPr lang="en-IN" sz="2400" dirty="0" err="1">
                <a:highlight>
                  <a:srgbClr val="FFFF00"/>
                </a:highlight>
                <a:hlinkClick r:id="rId2"/>
              </a:rPr>
              <a:t>Opertor</a:t>
            </a:r>
            <a:r>
              <a:rPr lang="en-IN" sz="2400" dirty="0">
                <a:hlinkClick r:id="rId2"/>
              </a:rPr>
              <a:t>&gt;%20%27&lt;</a:t>
            </a:r>
            <a:r>
              <a:rPr lang="en-IN" sz="2400" dirty="0">
                <a:highlight>
                  <a:srgbClr val="FFFF00"/>
                </a:highlight>
                <a:hlinkClick r:id="rId2"/>
              </a:rPr>
              <a:t>Value</a:t>
            </a:r>
            <a:r>
              <a:rPr lang="en-IN" sz="2400" dirty="0">
                <a:hlinkClick r:id="rId2"/>
              </a:rPr>
              <a:t>&gt;%27</a:t>
            </a:r>
            <a:endParaRPr lang="en-I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137CA1-6F1D-43F3-AC2D-E8EF8C421690}"/>
              </a:ext>
            </a:extLst>
          </p:cNvPr>
          <p:cNvPicPr/>
          <p:nvPr/>
        </p:nvPicPr>
        <p:blipFill rotWithShape="1">
          <a:blip r:embed="rId3"/>
          <a:srcRect b="50000"/>
          <a:stretch/>
        </p:blipFill>
        <p:spPr>
          <a:xfrm>
            <a:off x="0" y="1877377"/>
            <a:ext cx="12192000" cy="311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137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960451-D632-4D50-BF08-4FD0CFB0ECD9}"/>
              </a:ext>
            </a:extLst>
          </p:cNvPr>
          <p:cNvSpPr txBox="1"/>
          <p:nvPr/>
        </p:nvSpPr>
        <p:spPr>
          <a:xfrm>
            <a:off x="215900" y="330200"/>
            <a:ext cx="8421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List of Customers by Filtering by </a:t>
            </a:r>
            <a:r>
              <a:rPr lang="en-IN" sz="3200" dirty="0" err="1">
                <a:solidFill>
                  <a:schemeClr val="accent1">
                    <a:lumMod val="50000"/>
                  </a:schemeClr>
                </a:solidFill>
              </a:rPr>
              <a:t>DateTime</a:t>
            </a:r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 Fields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96DBCB-D481-4EDE-AD5C-6063070C6631}"/>
              </a:ext>
            </a:extLst>
          </p:cNvPr>
          <p:cNvSpPr txBox="1"/>
          <p:nvPr/>
        </p:nvSpPr>
        <p:spPr>
          <a:xfrm>
            <a:off x="215900" y="914975"/>
            <a:ext cx="1176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accent1">
                    <a:lumMod val="50000"/>
                  </a:schemeClr>
                </a:solidFill>
              </a:rPr>
              <a:t>URL: </a:t>
            </a:r>
            <a:r>
              <a:rPr lang="en-IN" sz="2400" dirty="0">
                <a:hlinkClick r:id="rId2"/>
              </a:rPr>
              <a:t>https://api.businesscentral.dynamics.com/v1.0/&lt;</a:t>
            </a:r>
            <a:r>
              <a:rPr lang="en-IN" sz="2400" dirty="0">
                <a:highlight>
                  <a:srgbClr val="FFFF00"/>
                </a:highlight>
                <a:hlinkClick r:id="rId2"/>
              </a:rPr>
              <a:t>TenantID</a:t>
            </a:r>
            <a:r>
              <a:rPr lang="en-IN" sz="2400" dirty="0">
                <a:hlinkClick r:id="rId2"/>
              </a:rPr>
              <a:t>&gt;/api/v1.0/</a:t>
            </a:r>
          </a:p>
          <a:p>
            <a:r>
              <a:rPr lang="en-IN" sz="2400" dirty="0">
                <a:hlinkClick r:id="rId2"/>
              </a:rPr>
              <a:t>companies(</a:t>
            </a:r>
            <a:r>
              <a:rPr lang="en-IN" sz="2400" dirty="0" err="1">
                <a:highlight>
                  <a:srgbClr val="FFFF00"/>
                </a:highlight>
                <a:hlinkClick r:id="rId2"/>
              </a:rPr>
              <a:t>CompanyID</a:t>
            </a:r>
            <a:r>
              <a:rPr lang="en-IN" sz="2400" dirty="0">
                <a:hlinkClick r:id="rId2"/>
              </a:rPr>
              <a:t>)/items? $filter=&lt;</a:t>
            </a:r>
            <a:r>
              <a:rPr lang="en-IN" sz="2400" dirty="0" err="1">
                <a:highlight>
                  <a:srgbClr val="FFFF00"/>
                </a:highlight>
                <a:hlinkClick r:id="rId2"/>
              </a:rPr>
              <a:t>TimeStampField</a:t>
            </a:r>
            <a:r>
              <a:rPr lang="en-IN" sz="2400" dirty="0">
                <a:hlinkClick r:id="rId2"/>
              </a:rPr>
              <a:t>&gt;%20&lt;</a:t>
            </a:r>
            <a:r>
              <a:rPr lang="en-IN" sz="2400" dirty="0">
                <a:highlight>
                  <a:srgbClr val="FFFF00"/>
                </a:highlight>
                <a:hlinkClick r:id="rId2"/>
              </a:rPr>
              <a:t>Operator</a:t>
            </a:r>
            <a:r>
              <a:rPr lang="en-IN" sz="2400" dirty="0">
                <a:hlinkClick r:id="rId2"/>
              </a:rPr>
              <a:t>&gt;%20&lt;</a:t>
            </a:r>
            <a:r>
              <a:rPr lang="en-IN" sz="2400" dirty="0">
                <a:highlight>
                  <a:srgbClr val="FFFF00"/>
                </a:highlight>
                <a:hlinkClick r:id="rId2"/>
              </a:rPr>
              <a:t>Value</a:t>
            </a:r>
            <a:r>
              <a:rPr lang="en-IN" sz="2400" dirty="0">
                <a:hlinkClick r:id="rId2"/>
              </a:rPr>
              <a:t>&gt;</a:t>
            </a:r>
            <a:endParaRPr lang="en-IN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105CF-B1D9-4CE1-A7D1-5FC392CF6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2600"/>
            <a:ext cx="121920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1948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5960</TotalTime>
  <Words>476</Words>
  <Application>Microsoft Office PowerPoint</Application>
  <PresentationFormat>Widescreen</PresentationFormat>
  <Paragraphs>71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Century Gothic</vt:lpstr>
      <vt:lpstr>Wingdings 3</vt:lpstr>
      <vt:lpstr>Office Theme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Priyesh Wagh</dc:creator>
  <cp:lastModifiedBy>Olister Rumao</cp:lastModifiedBy>
  <cp:revision>133</cp:revision>
  <dcterms:created xsi:type="dcterms:W3CDTF">2019-04-07T11:35:11Z</dcterms:created>
  <dcterms:modified xsi:type="dcterms:W3CDTF">2019-12-06T08:42:22Z</dcterms:modified>
</cp:coreProperties>
</file>